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7" r:id="rId1"/>
  </p:sldMasterIdLst>
  <p:notesMasterIdLst>
    <p:notesMasterId r:id="rId11"/>
  </p:notesMasterIdLst>
  <p:sldIdLst>
    <p:sldId id="364" r:id="rId2"/>
    <p:sldId id="360" r:id="rId3"/>
    <p:sldId id="365" r:id="rId4"/>
    <p:sldId id="358" r:id="rId5"/>
    <p:sldId id="367" r:id="rId6"/>
    <p:sldId id="369" r:id="rId7"/>
    <p:sldId id="370" r:id="rId8"/>
    <p:sldId id="368" r:id="rId9"/>
    <p:sldId id="379" r:id="rId10"/>
  </p:sldIdLst>
  <p:sldSz cx="9144000" cy="5143500" type="screen16x9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王 亮" initials="王" lastIdx="1" clrIdx="0">
    <p:extLst>
      <p:ext uri="{19B8F6BF-5375-455C-9EA6-DF929625EA0E}">
        <p15:presenceInfo xmlns:p15="http://schemas.microsoft.com/office/powerpoint/2012/main" userId="41d37a41d28c94f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A347E"/>
    <a:srgbClr val="0000FF"/>
    <a:srgbClr val="FFFFFF"/>
    <a:srgbClr val="339966"/>
    <a:srgbClr val="BFE2F3"/>
    <a:srgbClr val="C8161E"/>
    <a:srgbClr val="C31823"/>
    <a:srgbClr val="C9151E"/>
    <a:srgbClr val="E9CBBC"/>
    <a:srgbClr val="E0A48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034" autoAdjust="0"/>
    <p:restoredTop sz="94785" autoAdjust="0"/>
  </p:normalViewPr>
  <p:slideViewPr>
    <p:cSldViewPr snapToGrid="0">
      <p:cViewPr varScale="1">
        <p:scale>
          <a:sx n="127" d="100"/>
          <a:sy n="127" d="100"/>
        </p:scale>
        <p:origin x="100" y="1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60" d="100"/>
          <a:sy n="60" d="100"/>
        </p:scale>
        <p:origin x="1616" y="5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DFE78F-58BC-423A-A341-D0065C580108}" type="datetimeFigureOut">
              <a:rPr lang="zh-CN" altLang="en-US" smtClean="0"/>
              <a:t>2022/9/28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4B1CD8-9F96-4F1D-A5B8-2D9E0ECCEB3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39166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jpe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标题幻灯片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7762" y="4361315"/>
            <a:ext cx="2458720" cy="488157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3052545"/>
            <a:ext cx="7886700" cy="674633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36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副标题 2"/>
          <p:cNvSpPr>
            <a:spLocks noGrp="1"/>
          </p:cNvSpPr>
          <p:nvPr>
            <p:ph type="subTitle" idx="1"/>
          </p:nvPr>
        </p:nvSpPr>
        <p:spPr>
          <a:xfrm>
            <a:off x="628650" y="3775897"/>
            <a:ext cx="7886700" cy="453224"/>
          </a:xfrm>
        </p:spPr>
        <p:txBody>
          <a:bodyPr anchor="ctr">
            <a:noAutofit/>
          </a:bodyPr>
          <a:lstStyle>
            <a:lvl1pPr algn="ctr">
              <a:defRPr lang="zh-CN" altLang="en-US" sz="2100" b="0">
                <a:solidFill>
                  <a:schemeClr val="bg1"/>
                </a:solidFill>
                <a:latin typeface="+mn-ea"/>
                <a:cs typeface="+mj-cs"/>
              </a:defRPr>
            </a:lvl1pPr>
          </a:lstStyle>
          <a:p>
            <a:pPr lvl="0" algn="ctr">
              <a:lnSpc>
                <a:spcPct val="90000"/>
              </a:lnSpc>
              <a:spcBef>
                <a:spcPct val="0"/>
              </a:spcBef>
              <a:buNone/>
            </a:pPr>
            <a:r>
              <a:rPr lang="zh-CN" altLang="en-US"/>
              <a:t>单击以编辑母版副标题样式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8599"/>
            <a:ext cx="9144000" cy="2948940"/>
          </a:xfrm>
          <a:prstGeom prst="rect">
            <a:avLst/>
          </a:prstGeom>
        </p:spPr>
      </p:pic>
      <p:cxnSp>
        <p:nvCxnSpPr>
          <p:cNvPr id="9" name="直接连接符 8"/>
          <p:cNvCxnSpPr/>
          <p:nvPr/>
        </p:nvCxnSpPr>
        <p:spPr>
          <a:xfrm>
            <a:off x="0" y="2920341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2189123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16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两栏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"/>
            <a:ext cx="9144000" cy="49939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34" y="131568"/>
            <a:ext cx="1517655" cy="301060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0" y="5074930"/>
            <a:ext cx="9144000" cy="6857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6" name="文本框 5"/>
          <p:cNvSpPr txBox="1"/>
          <p:nvPr/>
        </p:nvSpPr>
        <p:spPr>
          <a:xfrm>
            <a:off x="8250037" y="234905"/>
            <a:ext cx="48506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00" spc="-45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900" spc="-45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内容占位符 11"/>
          <p:cNvSpPr>
            <a:spLocks noGrp="1"/>
          </p:cNvSpPr>
          <p:nvPr>
            <p:ph sz="quarter" idx="10"/>
          </p:nvPr>
        </p:nvSpPr>
        <p:spPr>
          <a:xfrm>
            <a:off x="262394" y="1288256"/>
            <a:ext cx="4032000" cy="3619686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1500"/>
            </a:lvl1pPr>
            <a:lvl2pPr>
              <a:buClr>
                <a:schemeClr val="accent1"/>
              </a:buClr>
              <a:defRPr sz="1350"/>
            </a:lvl2pPr>
            <a:lvl3pPr>
              <a:buClr>
                <a:schemeClr val="accent1"/>
              </a:buClr>
              <a:defRPr sz="1200"/>
            </a:lvl3pPr>
            <a:lvl4pPr>
              <a:buClr>
                <a:schemeClr val="accent1"/>
              </a:buClr>
              <a:defRPr sz="1050"/>
            </a:lvl4pPr>
            <a:lvl5pPr>
              <a:buClr>
                <a:schemeClr val="accent1"/>
              </a:buClr>
              <a:defRPr sz="105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6" name="内容占位符 15"/>
          <p:cNvSpPr>
            <a:spLocks noGrp="1"/>
          </p:cNvSpPr>
          <p:nvPr>
            <p:ph sz="quarter" idx="11"/>
          </p:nvPr>
        </p:nvSpPr>
        <p:spPr>
          <a:xfrm>
            <a:off x="4786314" y="1288256"/>
            <a:ext cx="4032250" cy="3619686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1500"/>
            </a:lvl1pPr>
            <a:lvl2pPr>
              <a:buClr>
                <a:schemeClr val="accent1"/>
              </a:buClr>
              <a:defRPr sz="1350"/>
            </a:lvl2pPr>
            <a:lvl3pPr>
              <a:buClr>
                <a:schemeClr val="accent1"/>
              </a:buClr>
              <a:defRPr sz="1200"/>
            </a:lvl3pPr>
            <a:lvl4pPr>
              <a:buClr>
                <a:schemeClr val="accent1"/>
              </a:buClr>
              <a:defRPr sz="1050"/>
            </a:lvl4pPr>
            <a:lvl5pPr>
              <a:buClr>
                <a:schemeClr val="accent1"/>
              </a:buClr>
              <a:defRPr sz="105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21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96566" y="234904"/>
            <a:ext cx="48719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zh-CN" altLang="en-US" sz="900" spc="-45" baseline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54BD5A17-3153-4A95-988E-B577C14000F1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62404" y="731700"/>
            <a:ext cx="8566445" cy="432000"/>
          </a:xfrm>
          <a:prstGeom prst="rect">
            <a:avLst/>
          </a:prstGeom>
        </p:spPr>
        <p:txBody>
          <a:bodyPr/>
          <a:lstStyle>
            <a:lvl1pPr>
              <a:defRPr lang="zh-CN" altLang="en-US"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17647"/>
            <a:ext cx="9144000" cy="252602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"/>
            <a:ext cx="9144000" cy="499397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34" y="131565"/>
            <a:ext cx="1517655" cy="301060"/>
          </a:xfrm>
          <a:prstGeom prst="rect">
            <a:avLst/>
          </a:prstGeom>
        </p:spPr>
      </p:pic>
      <p:sp>
        <p:nvSpPr>
          <p:cNvPr id="17" name="矩形 16"/>
          <p:cNvSpPr/>
          <p:nvPr userDrawn="1"/>
        </p:nvSpPr>
        <p:spPr>
          <a:xfrm>
            <a:off x="0" y="5074928"/>
            <a:ext cx="9144000" cy="6857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8" name="文本框 17"/>
          <p:cNvSpPr txBox="1"/>
          <p:nvPr userDrawn="1"/>
        </p:nvSpPr>
        <p:spPr>
          <a:xfrm>
            <a:off x="8250036" y="234905"/>
            <a:ext cx="48506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00" spc="-45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900" spc="-45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9" name="图片 1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17644"/>
            <a:ext cx="9144000" cy="252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9443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160" userDrawn="1">
          <p15:clr>
            <a:srgbClr val="FBAE40"/>
          </p15:clr>
        </p15:guide>
        <p15:guide id="2" pos="3895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对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"/>
            <a:ext cx="9144000" cy="49939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34" y="131568"/>
            <a:ext cx="1517655" cy="301060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0" y="5074930"/>
            <a:ext cx="9144000" cy="6857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5" name="标题 4"/>
          <p:cNvSpPr>
            <a:spLocks noGrp="1"/>
          </p:cNvSpPr>
          <p:nvPr>
            <p:ph type="title" hasCustomPrompt="1"/>
          </p:nvPr>
        </p:nvSpPr>
        <p:spPr>
          <a:xfrm>
            <a:off x="262394" y="720095"/>
            <a:ext cx="4032000" cy="430637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21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cxnSp>
        <p:nvCxnSpPr>
          <p:cNvPr id="3" name="直接连接符 2"/>
          <p:cNvCxnSpPr/>
          <p:nvPr/>
        </p:nvCxnSpPr>
        <p:spPr>
          <a:xfrm flipV="1">
            <a:off x="0" y="1162879"/>
            <a:ext cx="9144000" cy="59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内容占位符 11"/>
          <p:cNvSpPr>
            <a:spLocks noGrp="1"/>
          </p:cNvSpPr>
          <p:nvPr>
            <p:ph sz="quarter" idx="10"/>
          </p:nvPr>
        </p:nvSpPr>
        <p:spPr>
          <a:xfrm>
            <a:off x="262394" y="1288256"/>
            <a:ext cx="4032000" cy="3619686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1500"/>
            </a:lvl1pPr>
            <a:lvl2pPr>
              <a:buClr>
                <a:schemeClr val="accent1"/>
              </a:buClr>
              <a:defRPr sz="1350"/>
            </a:lvl2pPr>
            <a:lvl3pPr>
              <a:buClr>
                <a:schemeClr val="accent1"/>
              </a:buClr>
              <a:defRPr sz="1200"/>
            </a:lvl3pPr>
            <a:lvl4pPr>
              <a:buClr>
                <a:schemeClr val="accent1"/>
              </a:buClr>
              <a:defRPr sz="1050"/>
            </a:lvl4pPr>
            <a:lvl5pPr>
              <a:buClr>
                <a:schemeClr val="accent1"/>
              </a:buClr>
              <a:defRPr sz="105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6" name="内容占位符 15"/>
          <p:cNvSpPr>
            <a:spLocks noGrp="1"/>
          </p:cNvSpPr>
          <p:nvPr>
            <p:ph sz="quarter" idx="11"/>
          </p:nvPr>
        </p:nvSpPr>
        <p:spPr>
          <a:xfrm>
            <a:off x="4786314" y="1288256"/>
            <a:ext cx="4032250" cy="3619686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1500"/>
            </a:lvl1pPr>
            <a:lvl2pPr>
              <a:buClr>
                <a:schemeClr val="accent1"/>
              </a:buClr>
              <a:defRPr sz="1350"/>
            </a:lvl2pPr>
            <a:lvl3pPr>
              <a:buClr>
                <a:schemeClr val="accent1"/>
              </a:buClr>
              <a:defRPr sz="1200"/>
            </a:lvl3pPr>
            <a:lvl4pPr>
              <a:buClr>
                <a:schemeClr val="accent1"/>
              </a:buClr>
              <a:defRPr sz="1050"/>
            </a:lvl4pPr>
            <a:lvl5pPr>
              <a:buClr>
                <a:schemeClr val="accent1"/>
              </a:buClr>
              <a:defRPr sz="105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8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4786313" y="718723"/>
            <a:ext cx="4032000" cy="432000"/>
          </a:xfrm>
        </p:spPr>
        <p:txBody>
          <a:bodyPr anchor="b">
            <a:normAutofit/>
          </a:bodyPr>
          <a:lstStyle>
            <a:lvl1pPr marL="0" indent="0" algn="ctr">
              <a:buNone/>
              <a:defRPr lang="zh-CN" altLang="en-US" sz="2100" b="1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71438" lvl="0" indent="-171438" algn="ctr">
              <a:lnSpc>
                <a:spcPct val="90000"/>
              </a:lnSpc>
              <a:spcBef>
                <a:spcPct val="0"/>
              </a:spcBef>
            </a:pPr>
            <a:r>
              <a:rPr lang="zh-CN" altLang="en-US" dirty="0"/>
              <a:t>单击此处编辑标题</a:t>
            </a:r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"/>
            <a:ext cx="9144000" cy="499397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34" y="131565"/>
            <a:ext cx="1517655" cy="301060"/>
          </a:xfrm>
          <a:prstGeom prst="rect">
            <a:avLst/>
          </a:prstGeom>
        </p:spPr>
      </p:pic>
      <p:sp>
        <p:nvSpPr>
          <p:cNvPr id="13" name="矩形 12"/>
          <p:cNvSpPr/>
          <p:nvPr userDrawn="1"/>
        </p:nvSpPr>
        <p:spPr>
          <a:xfrm>
            <a:off x="0" y="5074928"/>
            <a:ext cx="9144000" cy="6857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cxnSp>
        <p:nvCxnSpPr>
          <p:cNvPr id="14" name="直接连接符 13"/>
          <p:cNvCxnSpPr/>
          <p:nvPr userDrawn="1"/>
        </p:nvCxnSpPr>
        <p:spPr>
          <a:xfrm flipV="1">
            <a:off x="0" y="1162879"/>
            <a:ext cx="9144000" cy="59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62239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对比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"/>
            <a:ext cx="9144000" cy="49939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34" y="131568"/>
            <a:ext cx="1517655" cy="301060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0" y="5074930"/>
            <a:ext cx="9144000" cy="6857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6" name="文本框 5"/>
          <p:cNvSpPr txBox="1"/>
          <p:nvPr/>
        </p:nvSpPr>
        <p:spPr>
          <a:xfrm>
            <a:off x="8250037" y="234905"/>
            <a:ext cx="48506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00" spc="-45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900" spc="-45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title" hasCustomPrompt="1"/>
          </p:nvPr>
        </p:nvSpPr>
        <p:spPr>
          <a:xfrm>
            <a:off x="262394" y="720095"/>
            <a:ext cx="4032000" cy="430637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21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cxnSp>
        <p:nvCxnSpPr>
          <p:cNvPr id="3" name="直接连接符 2"/>
          <p:cNvCxnSpPr/>
          <p:nvPr/>
        </p:nvCxnSpPr>
        <p:spPr>
          <a:xfrm flipV="1">
            <a:off x="0" y="1162879"/>
            <a:ext cx="9144000" cy="59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内容占位符 11"/>
          <p:cNvSpPr>
            <a:spLocks noGrp="1"/>
          </p:cNvSpPr>
          <p:nvPr>
            <p:ph sz="quarter" idx="10"/>
          </p:nvPr>
        </p:nvSpPr>
        <p:spPr>
          <a:xfrm>
            <a:off x="262394" y="1288256"/>
            <a:ext cx="4032000" cy="3619686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1500"/>
            </a:lvl1pPr>
            <a:lvl2pPr>
              <a:buClr>
                <a:schemeClr val="accent1"/>
              </a:buClr>
              <a:defRPr sz="1350"/>
            </a:lvl2pPr>
            <a:lvl3pPr>
              <a:buClr>
                <a:schemeClr val="accent1"/>
              </a:buClr>
              <a:defRPr sz="1200"/>
            </a:lvl3pPr>
            <a:lvl4pPr>
              <a:buClr>
                <a:schemeClr val="accent1"/>
              </a:buClr>
              <a:defRPr sz="1050"/>
            </a:lvl4pPr>
            <a:lvl5pPr>
              <a:buClr>
                <a:schemeClr val="accent1"/>
              </a:buClr>
              <a:defRPr sz="105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6" name="内容占位符 15"/>
          <p:cNvSpPr>
            <a:spLocks noGrp="1"/>
          </p:cNvSpPr>
          <p:nvPr>
            <p:ph sz="quarter" idx="11"/>
          </p:nvPr>
        </p:nvSpPr>
        <p:spPr>
          <a:xfrm>
            <a:off x="4786314" y="1288256"/>
            <a:ext cx="4032250" cy="3619686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1500"/>
            </a:lvl1pPr>
            <a:lvl2pPr>
              <a:buClr>
                <a:schemeClr val="accent1"/>
              </a:buClr>
              <a:defRPr sz="1350"/>
            </a:lvl2pPr>
            <a:lvl3pPr>
              <a:buClr>
                <a:schemeClr val="accent1"/>
              </a:buClr>
              <a:defRPr sz="1200"/>
            </a:lvl3pPr>
            <a:lvl4pPr>
              <a:buClr>
                <a:schemeClr val="accent1"/>
              </a:buClr>
              <a:defRPr sz="1050"/>
            </a:lvl4pPr>
            <a:lvl5pPr>
              <a:buClr>
                <a:schemeClr val="accent1"/>
              </a:buClr>
              <a:defRPr sz="105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8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4786313" y="718723"/>
            <a:ext cx="4032000" cy="432000"/>
          </a:xfrm>
        </p:spPr>
        <p:txBody>
          <a:bodyPr anchor="b">
            <a:normAutofit/>
          </a:bodyPr>
          <a:lstStyle>
            <a:lvl1pPr marL="0" indent="0" algn="ctr">
              <a:buNone/>
              <a:defRPr lang="zh-CN" altLang="en-US" sz="2100" b="1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71438" lvl="0" indent="-171438" algn="ctr">
              <a:lnSpc>
                <a:spcPct val="90000"/>
              </a:lnSpc>
              <a:spcBef>
                <a:spcPct val="0"/>
              </a:spcBef>
            </a:pPr>
            <a:r>
              <a:rPr lang="zh-CN" altLang="en-US" dirty="0"/>
              <a:t>单击此处编辑标题</a:t>
            </a:r>
          </a:p>
        </p:txBody>
      </p:sp>
      <p:sp>
        <p:nvSpPr>
          <p:cNvPr id="21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96566" y="234904"/>
            <a:ext cx="48719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zh-CN" altLang="en-US" sz="900" spc="-45" baseline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54BD5A17-3153-4A95-988E-B577C14000F1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"/>
            <a:ext cx="9144000" cy="499397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34" y="131565"/>
            <a:ext cx="1517655" cy="301060"/>
          </a:xfrm>
          <a:prstGeom prst="rect">
            <a:avLst/>
          </a:prstGeom>
        </p:spPr>
      </p:pic>
      <p:sp>
        <p:nvSpPr>
          <p:cNvPr id="17" name="矩形 16"/>
          <p:cNvSpPr/>
          <p:nvPr userDrawn="1"/>
        </p:nvSpPr>
        <p:spPr>
          <a:xfrm>
            <a:off x="0" y="5074928"/>
            <a:ext cx="9144000" cy="6857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8250036" y="234905"/>
            <a:ext cx="48506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00" spc="-45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900" spc="-45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0" name="直接连接符 19"/>
          <p:cNvCxnSpPr/>
          <p:nvPr userDrawn="1"/>
        </p:nvCxnSpPr>
        <p:spPr>
          <a:xfrm flipV="1">
            <a:off x="0" y="1162879"/>
            <a:ext cx="9144000" cy="59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248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160" userDrawn="1">
          <p15:clr>
            <a:srgbClr val="FBAE40"/>
          </p15:clr>
        </p15:guide>
        <p15:guide id="2" pos="3895" userDrawn="1">
          <p15:clr>
            <a:srgbClr val="FBAE40"/>
          </p15:clr>
        </p15:guide>
        <p15:guide id="3" pos="5193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封面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7762" y="4361315"/>
            <a:ext cx="2458720" cy="488157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9134" y="3004836"/>
            <a:ext cx="8325019" cy="835644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副标题 2"/>
          <p:cNvSpPr>
            <a:spLocks noGrp="1"/>
          </p:cNvSpPr>
          <p:nvPr>
            <p:ph type="subTitle" idx="1"/>
          </p:nvPr>
        </p:nvSpPr>
        <p:spPr>
          <a:xfrm>
            <a:off x="469125" y="3933943"/>
            <a:ext cx="5820358" cy="351134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lang="zh-CN" altLang="en-US" sz="1800" b="0">
                <a:solidFill>
                  <a:schemeClr val="bg1"/>
                </a:solidFill>
                <a:latin typeface="+mn-ea"/>
                <a:cs typeface="+mj-cs"/>
              </a:defRPr>
            </a:lvl1pPr>
          </a:lstStyle>
          <a:p>
            <a:pPr marL="171438" lvl="0" indent="-171438" algn="ctr">
              <a:lnSpc>
                <a:spcPct val="90000"/>
              </a:lnSpc>
              <a:spcBef>
                <a:spcPct val="0"/>
              </a:spcBef>
            </a:pPr>
            <a:r>
              <a:rPr lang="zh-CN" altLang="en-US" dirty="0"/>
              <a:t>单击以编辑母版副标题样式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8599"/>
            <a:ext cx="9144000" cy="2948940"/>
          </a:xfrm>
          <a:prstGeom prst="rect">
            <a:avLst/>
          </a:prstGeom>
        </p:spPr>
      </p:pic>
      <p:cxnSp>
        <p:nvCxnSpPr>
          <p:cNvPr id="9" name="直接连接符 8"/>
          <p:cNvCxnSpPr/>
          <p:nvPr/>
        </p:nvCxnSpPr>
        <p:spPr>
          <a:xfrm>
            <a:off x="0" y="2920341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占位符 6"/>
          <p:cNvSpPr>
            <a:spLocks noGrp="1"/>
          </p:cNvSpPr>
          <p:nvPr>
            <p:ph type="body" sz="quarter" idx="10" hasCustomPrompt="1"/>
          </p:nvPr>
        </p:nvSpPr>
        <p:spPr>
          <a:xfrm>
            <a:off x="469126" y="4361315"/>
            <a:ext cx="4159250" cy="374253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单击此处添加日期</a:t>
            </a:r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8599"/>
            <a:ext cx="9144000" cy="2948940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0" y="2920341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80998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21" userDrawn="1">
          <p15:clr>
            <a:srgbClr val="FBAE40"/>
          </p15:clr>
        </p15:guide>
        <p15:guide id="3" pos="295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内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"/>
            <a:ext cx="9144000" cy="49939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34" y="131568"/>
            <a:ext cx="1517655" cy="301060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0" y="5074930"/>
            <a:ext cx="9144000" cy="6857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17647"/>
            <a:ext cx="9144000" cy="252602"/>
          </a:xfrm>
          <a:prstGeom prst="rect">
            <a:avLst/>
          </a:prstGeom>
        </p:spPr>
      </p:pic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494034" y="1264258"/>
            <a:ext cx="8372163" cy="3691124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1500"/>
            </a:lvl1pPr>
            <a:lvl2pPr>
              <a:buClr>
                <a:schemeClr val="accent1"/>
              </a:buClr>
              <a:defRPr sz="1350"/>
            </a:lvl2pPr>
            <a:lvl3pPr>
              <a:buClr>
                <a:schemeClr val="accent1"/>
              </a:buClr>
              <a:defRPr sz="1200"/>
            </a:lvl3pPr>
            <a:lvl4pPr>
              <a:buClr>
                <a:schemeClr val="accent1"/>
              </a:buClr>
              <a:defRPr sz="1050"/>
            </a:lvl4pPr>
            <a:lvl5pPr>
              <a:buClr>
                <a:schemeClr val="accent1"/>
              </a:buClr>
              <a:defRPr sz="105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31" y="730717"/>
            <a:ext cx="8372163" cy="430637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"/>
            <a:ext cx="9144000" cy="499397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34" y="131565"/>
            <a:ext cx="1517655" cy="301060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0" y="5074928"/>
            <a:ext cx="9144000" cy="6857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17644"/>
            <a:ext cx="9144000" cy="252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26974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页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"/>
            <a:ext cx="9144000" cy="49939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34" y="131568"/>
            <a:ext cx="1517655" cy="301060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0" y="5074930"/>
            <a:ext cx="9144000" cy="6857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17647"/>
            <a:ext cx="9144000" cy="252602"/>
          </a:xfrm>
          <a:prstGeom prst="rect">
            <a:avLst/>
          </a:prstGeom>
        </p:spPr>
      </p:pic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494034" y="1264258"/>
            <a:ext cx="8372163" cy="3691124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1500"/>
            </a:lvl1pPr>
            <a:lvl2pPr>
              <a:buClr>
                <a:schemeClr val="accent1"/>
              </a:buClr>
              <a:defRPr sz="1350"/>
            </a:lvl2pPr>
            <a:lvl3pPr>
              <a:buClr>
                <a:schemeClr val="accent1"/>
              </a:buClr>
              <a:defRPr sz="1200"/>
            </a:lvl3pPr>
            <a:lvl4pPr>
              <a:buClr>
                <a:schemeClr val="accent1"/>
              </a:buClr>
              <a:defRPr sz="1050"/>
            </a:lvl4pPr>
            <a:lvl5pPr>
              <a:buClr>
                <a:schemeClr val="accent1"/>
              </a:buClr>
              <a:defRPr sz="105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34" y="731710"/>
            <a:ext cx="8372163" cy="430637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8250037" y="233816"/>
            <a:ext cx="48506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00" spc="-45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900" spc="-45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灯片编号占位符 5"/>
          <p:cNvSpPr txBox="1">
            <a:spLocks/>
          </p:cNvSpPr>
          <p:nvPr/>
        </p:nvSpPr>
        <p:spPr>
          <a:xfrm>
            <a:off x="8697611" y="233816"/>
            <a:ext cx="31547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1200" spc="-6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fld id="{E1703B59-C883-4B8B-974E-AFB30A6C43A7}" type="slidenum">
              <a:rPr lang="zh-CN" altLang="en-US" sz="900" smtClean="0"/>
              <a:pPr lvl="0"/>
              <a:t>‹#›</a:t>
            </a:fld>
            <a:endParaRPr lang="zh-CN" altLang="en-US" sz="900" dirty="0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"/>
            <a:ext cx="9144000" cy="499397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34" y="131565"/>
            <a:ext cx="1517655" cy="301060"/>
          </a:xfrm>
          <a:prstGeom prst="rect">
            <a:avLst/>
          </a:prstGeom>
        </p:spPr>
      </p:pic>
      <p:sp>
        <p:nvSpPr>
          <p:cNvPr id="13" name="矩形 12"/>
          <p:cNvSpPr/>
          <p:nvPr userDrawn="1"/>
        </p:nvSpPr>
        <p:spPr>
          <a:xfrm>
            <a:off x="0" y="5074928"/>
            <a:ext cx="9144000" cy="6857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17644"/>
            <a:ext cx="9144000" cy="252602"/>
          </a:xfrm>
          <a:prstGeom prst="rect">
            <a:avLst/>
          </a:prstGeom>
        </p:spPr>
      </p:pic>
      <p:sp>
        <p:nvSpPr>
          <p:cNvPr id="16" name="文本框 15"/>
          <p:cNvSpPr txBox="1"/>
          <p:nvPr userDrawn="1"/>
        </p:nvSpPr>
        <p:spPr>
          <a:xfrm>
            <a:off x="8250036" y="233816"/>
            <a:ext cx="48506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00" spc="-45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900" spc="-45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灯片编号占位符 5"/>
          <p:cNvSpPr txBox="1">
            <a:spLocks/>
          </p:cNvSpPr>
          <p:nvPr userDrawn="1"/>
        </p:nvSpPr>
        <p:spPr>
          <a:xfrm>
            <a:off x="8697610" y="233816"/>
            <a:ext cx="31547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1200" spc="-6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fld id="{E1703B59-C883-4B8B-974E-AFB30A6C43A7}" type="slidenum">
              <a:rPr lang="zh-CN" altLang="en-US" sz="900" smtClean="0"/>
              <a:pPr lvl="0"/>
              <a:t>‹#›</a:t>
            </a:fld>
            <a:endParaRPr lang="zh-CN" altLang="en-US" sz="900" dirty="0"/>
          </a:p>
        </p:txBody>
      </p:sp>
    </p:spTree>
    <p:extLst>
      <p:ext uri="{BB962C8B-B14F-4D97-AF65-F5344CB8AC3E}">
        <p14:creationId xmlns:p14="http://schemas.microsoft.com/office/powerpoint/2010/main" val="134762871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"/>
            <a:ext cx="9144000" cy="499397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0" y="4366260"/>
            <a:ext cx="9144000" cy="777240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302" y="4575585"/>
            <a:ext cx="1958547" cy="38885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3861" y="176356"/>
            <a:ext cx="6474515" cy="253019"/>
          </a:xfrm>
          <a:prstGeom prst="rect">
            <a:avLst/>
          </a:prstGeom>
        </p:spPr>
        <p:txBody>
          <a:bodyPr anchor="ctr"/>
          <a:lstStyle>
            <a:lvl1pPr>
              <a:defRPr sz="1500">
                <a:solidFill>
                  <a:schemeClr val="accent1"/>
                </a:solidFill>
                <a:effectLst>
                  <a:glow rad="25400">
                    <a:srgbClr val="BFE2F3"/>
                  </a:glow>
                </a:effectLst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0308"/>
            <a:ext cx="9144000" cy="38862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"/>
            <a:ext cx="9144000" cy="499397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0" y="4366260"/>
            <a:ext cx="9144000" cy="777240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302" y="4575585"/>
            <a:ext cx="1958547" cy="388852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0308"/>
            <a:ext cx="914400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3924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167" userDrawn="1">
          <p15:clr>
            <a:srgbClr val="FBAE40"/>
          </p15:clr>
        </p15:guide>
        <p15:guide id="2" pos="153" userDrawn="1">
          <p15:clr>
            <a:srgbClr val="FBAE40"/>
          </p15:clr>
        </p15:guide>
        <p15:guide id="3" pos="5556" userDrawn="1">
          <p15:clr>
            <a:srgbClr val="FBAE40"/>
          </p15:clr>
        </p15:guide>
        <p15:guide id="4" pos="204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"/>
            <a:ext cx="9144000" cy="49939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34" y="131568"/>
            <a:ext cx="1517655" cy="301060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0" y="5074930"/>
            <a:ext cx="9144000" cy="6857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34" y="731710"/>
            <a:ext cx="8372163" cy="430637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17647"/>
            <a:ext cx="9144000" cy="25260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"/>
            <a:ext cx="9144000" cy="499397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34" y="131565"/>
            <a:ext cx="1517655" cy="301060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0" y="5074928"/>
            <a:ext cx="9144000" cy="6857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17644"/>
            <a:ext cx="9144000" cy="252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0526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纯标题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"/>
            <a:ext cx="9144000" cy="49939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34" y="131568"/>
            <a:ext cx="1517655" cy="301060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0" y="5074930"/>
            <a:ext cx="9144000" cy="6857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34" y="731710"/>
            <a:ext cx="8372163" cy="430637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8250037" y="233816"/>
            <a:ext cx="48506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00" spc="-45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900" spc="-45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灯片编号占位符 5"/>
          <p:cNvSpPr txBox="1">
            <a:spLocks/>
          </p:cNvSpPr>
          <p:nvPr/>
        </p:nvSpPr>
        <p:spPr>
          <a:xfrm>
            <a:off x="8696574" y="233816"/>
            <a:ext cx="44743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200" spc="-6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fld id="{7E0B4DC1-AB35-4259-8072-EA8F5B8A0BBF}" type="slidenum">
              <a:rPr lang="zh-CN" altLang="en-US" sz="900" smtClean="0"/>
              <a:pPr lvl="0"/>
              <a:t>‹#›</a:t>
            </a:fld>
            <a:endParaRPr lang="zh-CN" altLang="en-US" sz="900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17647"/>
            <a:ext cx="9144000" cy="252602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"/>
            <a:ext cx="9144000" cy="499397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34" y="131565"/>
            <a:ext cx="1517655" cy="301060"/>
          </a:xfrm>
          <a:prstGeom prst="rect">
            <a:avLst/>
          </a:prstGeom>
        </p:spPr>
      </p:pic>
      <p:sp>
        <p:nvSpPr>
          <p:cNvPr id="14" name="矩形 13"/>
          <p:cNvSpPr/>
          <p:nvPr userDrawn="1"/>
        </p:nvSpPr>
        <p:spPr>
          <a:xfrm>
            <a:off x="0" y="5074928"/>
            <a:ext cx="9144000" cy="6857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6" name="文本框 15"/>
          <p:cNvSpPr txBox="1"/>
          <p:nvPr userDrawn="1"/>
        </p:nvSpPr>
        <p:spPr>
          <a:xfrm>
            <a:off x="8250036" y="233816"/>
            <a:ext cx="48506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00" spc="-45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900" spc="-45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灯片编号占位符 5"/>
          <p:cNvSpPr txBox="1">
            <a:spLocks/>
          </p:cNvSpPr>
          <p:nvPr userDrawn="1"/>
        </p:nvSpPr>
        <p:spPr>
          <a:xfrm>
            <a:off x="8696574" y="233816"/>
            <a:ext cx="44743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200" spc="-6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fld id="{7E0B4DC1-AB35-4259-8072-EA8F5B8A0BBF}" type="slidenum">
              <a:rPr lang="zh-CN" altLang="en-US" sz="900" smtClean="0"/>
              <a:pPr lvl="0"/>
              <a:t>‹#›</a:t>
            </a:fld>
            <a:endParaRPr lang="zh-CN" altLang="en-US" sz="900" dirty="0"/>
          </a:p>
        </p:txBody>
      </p:sp>
      <p:pic>
        <p:nvPicPr>
          <p:cNvPr id="18" name="图片 1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17644"/>
            <a:ext cx="9144000" cy="252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90728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"/>
            <a:ext cx="9144000" cy="49939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34" y="131568"/>
            <a:ext cx="1517655" cy="301060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0" y="5074930"/>
            <a:ext cx="9144000" cy="6857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"/>
            <a:ext cx="9144000" cy="49939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34" y="131565"/>
            <a:ext cx="1517655" cy="301060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0" y="5074928"/>
            <a:ext cx="9144000" cy="6857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</p:spTree>
    <p:extLst>
      <p:ext uri="{BB962C8B-B14F-4D97-AF65-F5344CB8AC3E}">
        <p14:creationId xmlns:p14="http://schemas.microsoft.com/office/powerpoint/2010/main" val="29184389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空白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"/>
            <a:ext cx="9144000" cy="49939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34" y="131568"/>
            <a:ext cx="1517655" cy="301060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0" y="5074930"/>
            <a:ext cx="9144000" cy="6857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5" name="文本框 4"/>
          <p:cNvSpPr txBox="1"/>
          <p:nvPr/>
        </p:nvSpPr>
        <p:spPr>
          <a:xfrm>
            <a:off x="8250037" y="233816"/>
            <a:ext cx="48506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00" spc="-45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900" spc="-45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97608" y="234904"/>
            <a:ext cx="32124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zh-CN" altLang="en-US" sz="900" spc="-45" baseline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E1703B59-C883-4B8B-974E-AFB30A6C43A7}" type="slidenum">
              <a:rPr lang="en-US" altLang="zh-CN" smtClean="0"/>
              <a:pPr/>
              <a:t>‹#›</a:t>
            </a:fld>
            <a:endParaRPr lang="en-US" altLang="zh-CN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"/>
            <a:ext cx="9144000" cy="499397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34" y="131565"/>
            <a:ext cx="1517655" cy="301060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0" y="5074928"/>
            <a:ext cx="9144000" cy="6857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2" name="文本框 11"/>
          <p:cNvSpPr txBox="1"/>
          <p:nvPr userDrawn="1"/>
        </p:nvSpPr>
        <p:spPr>
          <a:xfrm>
            <a:off x="8250036" y="233816"/>
            <a:ext cx="48506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00" spc="-45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900" spc="-45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34775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两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"/>
            <a:ext cx="9144000" cy="49939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34" y="131568"/>
            <a:ext cx="1517655" cy="301060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0" y="5074930"/>
            <a:ext cx="9144000" cy="6857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2" name="内容占位符 11"/>
          <p:cNvSpPr>
            <a:spLocks noGrp="1"/>
          </p:cNvSpPr>
          <p:nvPr>
            <p:ph sz="quarter" idx="10"/>
          </p:nvPr>
        </p:nvSpPr>
        <p:spPr>
          <a:xfrm>
            <a:off x="262394" y="1288256"/>
            <a:ext cx="4032000" cy="3619686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1500"/>
            </a:lvl1pPr>
            <a:lvl2pPr>
              <a:buClr>
                <a:schemeClr val="accent1"/>
              </a:buClr>
              <a:defRPr sz="1350"/>
            </a:lvl2pPr>
            <a:lvl3pPr>
              <a:buClr>
                <a:schemeClr val="accent1"/>
              </a:buClr>
              <a:defRPr sz="1200"/>
            </a:lvl3pPr>
            <a:lvl4pPr>
              <a:buClr>
                <a:schemeClr val="accent1"/>
              </a:buClr>
              <a:defRPr sz="1050"/>
            </a:lvl4pPr>
            <a:lvl5pPr>
              <a:buClr>
                <a:schemeClr val="accent1"/>
              </a:buClr>
              <a:defRPr sz="105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6" name="内容占位符 15"/>
          <p:cNvSpPr>
            <a:spLocks noGrp="1"/>
          </p:cNvSpPr>
          <p:nvPr>
            <p:ph sz="quarter" idx="11"/>
          </p:nvPr>
        </p:nvSpPr>
        <p:spPr>
          <a:xfrm>
            <a:off x="4786314" y="1288256"/>
            <a:ext cx="4032250" cy="3619686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1500"/>
            </a:lvl1pPr>
            <a:lvl2pPr>
              <a:buClr>
                <a:schemeClr val="accent1"/>
              </a:buClr>
              <a:defRPr sz="1350"/>
            </a:lvl2pPr>
            <a:lvl3pPr>
              <a:buClr>
                <a:schemeClr val="accent1"/>
              </a:buClr>
              <a:defRPr sz="1200"/>
            </a:lvl3pPr>
            <a:lvl4pPr>
              <a:buClr>
                <a:schemeClr val="accent1"/>
              </a:buClr>
              <a:defRPr sz="1050"/>
            </a:lvl4pPr>
            <a:lvl5pPr>
              <a:buClr>
                <a:schemeClr val="accent1"/>
              </a:buClr>
              <a:defRPr sz="105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62404" y="731700"/>
            <a:ext cx="8556169" cy="432000"/>
          </a:xfrm>
          <a:prstGeom prst="rect">
            <a:avLst/>
          </a:prstGeom>
        </p:spPr>
        <p:txBody>
          <a:bodyPr/>
          <a:lstStyle>
            <a:lvl1pPr>
              <a:defRPr lang="zh-CN" altLang="en-US"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单击此处编辑母版标题样式</a:t>
            </a: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17647"/>
            <a:ext cx="9144000" cy="252602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"/>
            <a:ext cx="9144000" cy="499397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34" y="131565"/>
            <a:ext cx="1517655" cy="301060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0" y="5074928"/>
            <a:ext cx="9144000" cy="6857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17644"/>
            <a:ext cx="9144000" cy="252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3433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16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"/>
            <a:ext cx="9144000" cy="499397"/>
          </a:xfrm>
          <a:prstGeom prst="rect">
            <a:avLst/>
          </a:prstGeom>
        </p:spPr>
      </p:pic>
      <p:sp>
        <p:nvSpPr>
          <p:cNvPr id="5" name="标题 1"/>
          <p:cNvSpPr txBox="1">
            <a:spLocks/>
          </p:cNvSpPr>
          <p:nvPr/>
        </p:nvSpPr>
        <p:spPr>
          <a:xfrm>
            <a:off x="323861" y="176356"/>
            <a:ext cx="6474515" cy="253019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2"/>
                </a:solidFill>
                <a:effectLst>
                  <a:glow rad="25400">
                    <a:srgbClr val="BFE2F3"/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1500" dirty="0">
                <a:solidFill>
                  <a:schemeClr val="accent1"/>
                </a:solidFill>
              </a:rPr>
              <a:t>单击此处编辑母版标题样式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idx="1"/>
          </p:nvPr>
        </p:nvSpPr>
        <p:spPr>
          <a:xfrm>
            <a:off x="413478" y="605724"/>
            <a:ext cx="8340421" cy="43991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矩形 6"/>
          <p:cNvSpPr/>
          <p:nvPr/>
        </p:nvSpPr>
        <p:spPr>
          <a:xfrm>
            <a:off x="0" y="5074930"/>
            <a:ext cx="9144000" cy="6857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"/>
            <a:ext cx="9144000" cy="499397"/>
          </a:xfrm>
          <a:prstGeom prst="rect">
            <a:avLst/>
          </a:prstGeom>
        </p:spPr>
      </p:pic>
      <p:sp>
        <p:nvSpPr>
          <p:cNvPr id="9" name="标题 1"/>
          <p:cNvSpPr txBox="1">
            <a:spLocks/>
          </p:cNvSpPr>
          <p:nvPr userDrawn="1"/>
        </p:nvSpPr>
        <p:spPr>
          <a:xfrm>
            <a:off x="323860" y="176356"/>
            <a:ext cx="6474515" cy="253019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2"/>
                </a:solidFill>
                <a:effectLst>
                  <a:glow rad="25400">
                    <a:srgbClr val="BFE2F3"/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1500" dirty="0">
                <a:solidFill>
                  <a:schemeClr val="accent1"/>
                </a:solidFill>
              </a:rPr>
              <a:t>单击此处编辑母版标题样式</a:t>
            </a:r>
          </a:p>
        </p:txBody>
      </p:sp>
      <p:sp>
        <p:nvSpPr>
          <p:cNvPr id="10" name="矩形 9"/>
          <p:cNvSpPr/>
          <p:nvPr userDrawn="1"/>
        </p:nvSpPr>
        <p:spPr>
          <a:xfrm>
            <a:off x="0" y="5074928"/>
            <a:ext cx="9144000" cy="6857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</p:spTree>
    <p:extLst>
      <p:ext uri="{BB962C8B-B14F-4D97-AF65-F5344CB8AC3E}">
        <p14:creationId xmlns:p14="http://schemas.microsoft.com/office/powerpoint/2010/main" val="41538783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</p:sldLayoutIdLst>
  <p:hf hdr="0" ftr="0" dt="0"/>
  <p:txStyles>
    <p:titleStyle>
      <a:lvl1pPr algn="l" defTabSz="685749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38" indent="-171438" algn="l" defTabSz="685749" rtl="0" eaLnBrk="1" latinLnBrk="0" hangingPunct="1">
        <a:lnSpc>
          <a:spcPct val="120000"/>
        </a:lnSpc>
        <a:spcBef>
          <a:spcPts val="75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13" indent="-171438" algn="l" defTabSz="685749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186" indent="-171438" algn="l" defTabSz="685749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060" indent="-171438" algn="l" defTabSz="685749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2935" indent="-171438" algn="l" defTabSz="685749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809" indent="-171438" algn="l" defTabSz="685749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684" indent="-171438" algn="l" defTabSz="685749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558" indent="-171438" algn="l" defTabSz="685749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433" indent="-171438" algn="l" defTabSz="685749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75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49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24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498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373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246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120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2995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3" Type="http://schemas.openxmlformats.org/officeDocument/2006/relationships/image" Target="../media/image8.emf"/><Relationship Id="rId7" Type="http://schemas.openxmlformats.org/officeDocument/2006/relationships/image" Target="../media/image10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3.bin"/><Relationship Id="rId11" Type="http://schemas.openxmlformats.org/officeDocument/2006/relationships/image" Target="../media/image12.wmf"/><Relationship Id="rId5" Type="http://schemas.openxmlformats.org/officeDocument/2006/relationships/image" Target="../media/image9.emf"/><Relationship Id="rId10" Type="http://schemas.openxmlformats.org/officeDocument/2006/relationships/oleObject" Target="../embeddings/oleObject5.bin"/><Relationship Id="rId4" Type="http://schemas.openxmlformats.org/officeDocument/2006/relationships/oleObject" Target="../embeddings/oleObject2.bin"/><Relationship Id="rId9" Type="http://schemas.openxmlformats.org/officeDocument/2006/relationships/image" Target="../media/image11.wm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.bin"/><Relationship Id="rId3" Type="http://schemas.openxmlformats.org/officeDocument/2006/relationships/image" Target="../media/image13.emf"/><Relationship Id="rId7" Type="http://schemas.openxmlformats.org/officeDocument/2006/relationships/image" Target="../media/image15.emf"/><Relationship Id="rId2" Type="http://schemas.openxmlformats.org/officeDocument/2006/relationships/oleObject" Target="../embeddings/oleObject6.bin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8.bin"/><Relationship Id="rId11" Type="http://schemas.openxmlformats.org/officeDocument/2006/relationships/image" Target="../media/image17.emf"/><Relationship Id="rId5" Type="http://schemas.openxmlformats.org/officeDocument/2006/relationships/image" Target="../media/image14.emf"/><Relationship Id="rId10" Type="http://schemas.openxmlformats.org/officeDocument/2006/relationships/oleObject" Target="../embeddings/oleObject10.bin"/><Relationship Id="rId4" Type="http://schemas.openxmlformats.org/officeDocument/2006/relationships/oleObject" Target="../embeddings/oleObject7.bin"/><Relationship Id="rId9" Type="http://schemas.openxmlformats.org/officeDocument/2006/relationships/image" Target="../media/image16.em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4.bin"/><Relationship Id="rId13" Type="http://schemas.openxmlformats.org/officeDocument/2006/relationships/image" Target="../media/image23.emf"/><Relationship Id="rId3" Type="http://schemas.openxmlformats.org/officeDocument/2006/relationships/image" Target="../media/image18.emf"/><Relationship Id="rId7" Type="http://schemas.openxmlformats.org/officeDocument/2006/relationships/image" Target="../media/image20.emf"/><Relationship Id="rId12" Type="http://schemas.openxmlformats.org/officeDocument/2006/relationships/oleObject" Target="../embeddings/oleObject16.bin"/><Relationship Id="rId2" Type="http://schemas.openxmlformats.org/officeDocument/2006/relationships/oleObject" Target="../embeddings/oleObject11.bin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13.bin"/><Relationship Id="rId11" Type="http://schemas.openxmlformats.org/officeDocument/2006/relationships/image" Target="../media/image22.emf"/><Relationship Id="rId5" Type="http://schemas.openxmlformats.org/officeDocument/2006/relationships/image" Target="../media/image19.emf"/><Relationship Id="rId15" Type="http://schemas.openxmlformats.org/officeDocument/2006/relationships/image" Target="../media/image24.emf"/><Relationship Id="rId10" Type="http://schemas.openxmlformats.org/officeDocument/2006/relationships/oleObject" Target="../embeddings/oleObject15.bin"/><Relationship Id="rId4" Type="http://schemas.openxmlformats.org/officeDocument/2006/relationships/oleObject" Target="../embeddings/oleObject12.bin"/><Relationship Id="rId9" Type="http://schemas.openxmlformats.org/officeDocument/2006/relationships/image" Target="../media/image21.emf"/><Relationship Id="rId14" Type="http://schemas.openxmlformats.org/officeDocument/2006/relationships/oleObject" Target="../embeddings/oleObject17.bin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oleObject" Target="../embeddings/oleObject18.bin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emf"/><Relationship Id="rId4" Type="http://schemas.openxmlformats.org/officeDocument/2006/relationships/oleObject" Target="../embeddings/oleObject19.bin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3.bin"/><Relationship Id="rId13" Type="http://schemas.openxmlformats.org/officeDocument/2006/relationships/image" Target="../media/image32.wmf"/><Relationship Id="rId18" Type="http://schemas.openxmlformats.org/officeDocument/2006/relationships/oleObject" Target="../embeddings/oleObject28.bin"/><Relationship Id="rId3" Type="http://schemas.openxmlformats.org/officeDocument/2006/relationships/image" Target="../media/image27.emf"/><Relationship Id="rId7" Type="http://schemas.openxmlformats.org/officeDocument/2006/relationships/image" Target="../media/image29.emf"/><Relationship Id="rId12" Type="http://schemas.openxmlformats.org/officeDocument/2006/relationships/oleObject" Target="../embeddings/oleObject25.bin"/><Relationship Id="rId17" Type="http://schemas.openxmlformats.org/officeDocument/2006/relationships/image" Target="../media/image34.emf"/><Relationship Id="rId2" Type="http://schemas.openxmlformats.org/officeDocument/2006/relationships/oleObject" Target="../embeddings/oleObject20.bin"/><Relationship Id="rId16" Type="http://schemas.openxmlformats.org/officeDocument/2006/relationships/oleObject" Target="../embeddings/oleObject27.bin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22.bin"/><Relationship Id="rId11" Type="http://schemas.openxmlformats.org/officeDocument/2006/relationships/image" Target="../media/image31.wmf"/><Relationship Id="rId5" Type="http://schemas.openxmlformats.org/officeDocument/2006/relationships/image" Target="../media/image28.emf"/><Relationship Id="rId15" Type="http://schemas.openxmlformats.org/officeDocument/2006/relationships/image" Target="../media/image33.emf"/><Relationship Id="rId10" Type="http://schemas.openxmlformats.org/officeDocument/2006/relationships/oleObject" Target="../embeddings/oleObject24.bin"/><Relationship Id="rId4" Type="http://schemas.openxmlformats.org/officeDocument/2006/relationships/oleObject" Target="../embeddings/oleObject21.bin"/><Relationship Id="rId9" Type="http://schemas.openxmlformats.org/officeDocument/2006/relationships/image" Target="../media/image30.emf"/><Relationship Id="rId14" Type="http://schemas.openxmlformats.org/officeDocument/2006/relationships/oleObject" Target="../embeddings/oleObject26.bin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2.bin"/><Relationship Id="rId13" Type="http://schemas.openxmlformats.org/officeDocument/2006/relationships/image" Target="../media/image40.emf"/><Relationship Id="rId3" Type="http://schemas.openxmlformats.org/officeDocument/2006/relationships/image" Target="../media/image35.emf"/><Relationship Id="rId7" Type="http://schemas.openxmlformats.org/officeDocument/2006/relationships/image" Target="../media/image37.wmf"/><Relationship Id="rId12" Type="http://schemas.openxmlformats.org/officeDocument/2006/relationships/oleObject" Target="../embeddings/oleObject34.bin"/><Relationship Id="rId2" Type="http://schemas.openxmlformats.org/officeDocument/2006/relationships/oleObject" Target="../embeddings/oleObject29.bin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31.bin"/><Relationship Id="rId11" Type="http://schemas.openxmlformats.org/officeDocument/2006/relationships/image" Target="../media/image39.emf"/><Relationship Id="rId5" Type="http://schemas.openxmlformats.org/officeDocument/2006/relationships/image" Target="../media/image36.wmf"/><Relationship Id="rId15" Type="http://schemas.openxmlformats.org/officeDocument/2006/relationships/image" Target="../media/image41.wmf"/><Relationship Id="rId10" Type="http://schemas.openxmlformats.org/officeDocument/2006/relationships/oleObject" Target="../embeddings/oleObject33.bin"/><Relationship Id="rId4" Type="http://schemas.openxmlformats.org/officeDocument/2006/relationships/oleObject" Target="../embeddings/oleObject30.bin"/><Relationship Id="rId9" Type="http://schemas.openxmlformats.org/officeDocument/2006/relationships/image" Target="../media/image38.emf"/><Relationship Id="rId14" Type="http://schemas.openxmlformats.org/officeDocument/2006/relationships/oleObject" Target="../embeddings/oleObject35.bin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9.bin"/><Relationship Id="rId3" Type="http://schemas.openxmlformats.org/officeDocument/2006/relationships/image" Target="../media/image42.emf"/><Relationship Id="rId7" Type="http://schemas.openxmlformats.org/officeDocument/2006/relationships/image" Target="../media/image44.emf"/><Relationship Id="rId2" Type="http://schemas.openxmlformats.org/officeDocument/2006/relationships/oleObject" Target="../embeddings/oleObject36.bin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38.bin"/><Relationship Id="rId5" Type="http://schemas.openxmlformats.org/officeDocument/2006/relationships/image" Target="../media/image43.emf"/><Relationship Id="rId4" Type="http://schemas.openxmlformats.org/officeDocument/2006/relationships/oleObject" Target="../embeddings/oleObject37.bin"/><Relationship Id="rId9" Type="http://schemas.openxmlformats.org/officeDocument/2006/relationships/image" Target="../media/image45.e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3.bin"/><Relationship Id="rId13" Type="http://schemas.openxmlformats.org/officeDocument/2006/relationships/image" Target="../media/image51.emf"/><Relationship Id="rId18" Type="http://schemas.openxmlformats.org/officeDocument/2006/relationships/oleObject" Target="../embeddings/oleObject48.bin"/><Relationship Id="rId3" Type="http://schemas.openxmlformats.org/officeDocument/2006/relationships/image" Target="../media/image46.emf"/><Relationship Id="rId21" Type="http://schemas.openxmlformats.org/officeDocument/2006/relationships/image" Target="../media/image55.wmf"/><Relationship Id="rId7" Type="http://schemas.openxmlformats.org/officeDocument/2006/relationships/image" Target="../media/image48.wmf"/><Relationship Id="rId12" Type="http://schemas.openxmlformats.org/officeDocument/2006/relationships/oleObject" Target="../embeddings/oleObject45.bin"/><Relationship Id="rId17" Type="http://schemas.openxmlformats.org/officeDocument/2006/relationships/image" Target="../media/image53.wmf"/><Relationship Id="rId25" Type="http://schemas.openxmlformats.org/officeDocument/2006/relationships/image" Target="../media/image57.wmf"/><Relationship Id="rId2" Type="http://schemas.openxmlformats.org/officeDocument/2006/relationships/oleObject" Target="../embeddings/oleObject40.bin"/><Relationship Id="rId16" Type="http://schemas.openxmlformats.org/officeDocument/2006/relationships/oleObject" Target="../embeddings/oleObject47.bin"/><Relationship Id="rId20" Type="http://schemas.openxmlformats.org/officeDocument/2006/relationships/oleObject" Target="../embeddings/oleObject49.bin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42.bin"/><Relationship Id="rId11" Type="http://schemas.openxmlformats.org/officeDocument/2006/relationships/image" Target="../media/image50.wmf"/><Relationship Id="rId24" Type="http://schemas.openxmlformats.org/officeDocument/2006/relationships/oleObject" Target="../embeddings/oleObject51.bin"/><Relationship Id="rId5" Type="http://schemas.openxmlformats.org/officeDocument/2006/relationships/image" Target="../media/image47.wmf"/><Relationship Id="rId15" Type="http://schemas.openxmlformats.org/officeDocument/2006/relationships/image" Target="../media/image52.wmf"/><Relationship Id="rId23" Type="http://schemas.openxmlformats.org/officeDocument/2006/relationships/image" Target="../media/image56.wmf"/><Relationship Id="rId10" Type="http://schemas.openxmlformats.org/officeDocument/2006/relationships/oleObject" Target="../embeddings/oleObject44.bin"/><Relationship Id="rId19" Type="http://schemas.openxmlformats.org/officeDocument/2006/relationships/image" Target="../media/image54.wmf"/><Relationship Id="rId4" Type="http://schemas.openxmlformats.org/officeDocument/2006/relationships/oleObject" Target="../embeddings/oleObject41.bin"/><Relationship Id="rId9" Type="http://schemas.openxmlformats.org/officeDocument/2006/relationships/image" Target="../media/image49.wmf"/><Relationship Id="rId14" Type="http://schemas.openxmlformats.org/officeDocument/2006/relationships/oleObject" Target="../embeddings/oleObject46.bin"/><Relationship Id="rId22" Type="http://schemas.openxmlformats.org/officeDocument/2006/relationships/oleObject" Target="../embeddings/oleObject50.bin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5.bin"/><Relationship Id="rId13" Type="http://schemas.openxmlformats.org/officeDocument/2006/relationships/image" Target="../media/image63.wmf"/><Relationship Id="rId18" Type="http://schemas.openxmlformats.org/officeDocument/2006/relationships/image" Target="../media/image65.wmf"/><Relationship Id="rId3" Type="http://schemas.openxmlformats.org/officeDocument/2006/relationships/image" Target="../media/image58.emf"/><Relationship Id="rId21" Type="http://schemas.openxmlformats.org/officeDocument/2006/relationships/oleObject" Target="../embeddings/oleObject62.bin"/><Relationship Id="rId7" Type="http://schemas.openxmlformats.org/officeDocument/2006/relationships/image" Target="../media/image60.emf"/><Relationship Id="rId12" Type="http://schemas.openxmlformats.org/officeDocument/2006/relationships/oleObject" Target="../embeddings/oleObject57.bin"/><Relationship Id="rId17" Type="http://schemas.openxmlformats.org/officeDocument/2006/relationships/oleObject" Target="../embeddings/oleObject60.bin"/><Relationship Id="rId2" Type="http://schemas.openxmlformats.org/officeDocument/2006/relationships/oleObject" Target="../embeddings/oleObject52.bin"/><Relationship Id="rId16" Type="http://schemas.openxmlformats.org/officeDocument/2006/relationships/image" Target="../media/image64.emf"/><Relationship Id="rId20" Type="http://schemas.openxmlformats.org/officeDocument/2006/relationships/image" Target="../media/image66.emf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54.bin"/><Relationship Id="rId11" Type="http://schemas.openxmlformats.org/officeDocument/2006/relationships/image" Target="../media/image62.emf"/><Relationship Id="rId5" Type="http://schemas.openxmlformats.org/officeDocument/2006/relationships/image" Target="../media/image59.wmf"/><Relationship Id="rId15" Type="http://schemas.openxmlformats.org/officeDocument/2006/relationships/oleObject" Target="../embeddings/oleObject59.bin"/><Relationship Id="rId10" Type="http://schemas.openxmlformats.org/officeDocument/2006/relationships/oleObject" Target="../embeddings/oleObject56.bin"/><Relationship Id="rId19" Type="http://schemas.openxmlformats.org/officeDocument/2006/relationships/oleObject" Target="../embeddings/oleObject61.bin"/><Relationship Id="rId4" Type="http://schemas.openxmlformats.org/officeDocument/2006/relationships/oleObject" Target="../embeddings/oleObject53.bin"/><Relationship Id="rId9" Type="http://schemas.openxmlformats.org/officeDocument/2006/relationships/image" Target="../media/image61.emf"/><Relationship Id="rId14" Type="http://schemas.openxmlformats.org/officeDocument/2006/relationships/oleObject" Target="../embeddings/oleObject58.bin"/><Relationship Id="rId22" Type="http://schemas.openxmlformats.org/officeDocument/2006/relationships/image" Target="../media/image67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9">
            <a:extLst>
              <a:ext uri="{FF2B5EF4-FFF2-40B4-BE49-F238E27FC236}">
                <a16:creationId xmlns:a16="http://schemas.microsoft.com/office/drawing/2014/main" id="{79457680-3403-4F4A-6D98-93A61615257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06521534"/>
              </p:ext>
            </p:extLst>
          </p:nvPr>
        </p:nvGraphicFramePr>
        <p:xfrm>
          <a:off x="5525371" y="531317"/>
          <a:ext cx="3214688" cy="2490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2495756" imgH="1929523" progId="Visio.Drawing.11">
                  <p:embed/>
                </p:oleObj>
              </mc:Choice>
              <mc:Fallback>
                <p:oleObj name="Visio" r:id="rId2" imgW="2495756" imgH="1929523" progId="Visio.Drawing.11">
                  <p:embed/>
                  <p:pic>
                    <p:nvPicPr>
                      <p:cNvPr id="490505" name="Object 9">
                        <a:extLst>
                          <a:ext uri="{FF2B5EF4-FFF2-40B4-BE49-F238E27FC236}">
                            <a16:creationId xmlns:a16="http://schemas.microsoft.com/office/drawing/2014/main" id="{018246E8-86BD-1BAB-2319-28F994C657A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25371" y="531317"/>
                        <a:ext cx="3214688" cy="24907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AutoShape 21">
            <a:extLst>
              <a:ext uri="{FF2B5EF4-FFF2-40B4-BE49-F238E27FC236}">
                <a16:creationId xmlns:a16="http://schemas.microsoft.com/office/drawing/2014/main" id="{9E7FBA67-FA3A-3D73-340C-E1844A9D37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65424" y="736105"/>
            <a:ext cx="2527300" cy="681037"/>
          </a:xfrm>
          <a:prstGeom prst="parallelogram">
            <a:avLst>
              <a:gd name="adj" fmla="val 92774"/>
            </a:avLst>
          </a:prstGeom>
          <a:noFill/>
          <a:ln w="38100" algn="ctr">
            <a:solidFill>
              <a:srgbClr val="CC0000"/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endParaRPr lang="zh-CN" altLang="en-US" sz="2800">
              <a:ea typeface="楷体_GB2312" pitchFamily="49" charset="-122"/>
            </a:endParaRPr>
          </a:p>
        </p:txBody>
      </p:sp>
      <p:sp>
        <p:nvSpPr>
          <p:cNvPr id="7" name="Rectangle 22">
            <a:extLst>
              <a:ext uri="{FF2B5EF4-FFF2-40B4-BE49-F238E27FC236}">
                <a16:creationId xmlns:a16="http://schemas.microsoft.com/office/drawing/2014/main" id="{F5F3E09F-4434-DDBE-FBE6-1219BCC200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25724" y="618630"/>
            <a:ext cx="2990850" cy="97313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endParaRPr lang="zh-CN" altLang="en-US" sz="2800">
              <a:ea typeface="楷体_GB2312" pitchFamily="49" charset="-122"/>
            </a:endParaRPr>
          </a:p>
        </p:txBody>
      </p:sp>
      <p:grpSp>
        <p:nvGrpSpPr>
          <p:cNvPr id="8" name="Group 23">
            <a:extLst>
              <a:ext uri="{FF2B5EF4-FFF2-40B4-BE49-F238E27FC236}">
                <a16:creationId xmlns:a16="http://schemas.microsoft.com/office/drawing/2014/main" id="{1F478DC7-B11C-7B77-941B-0B22991CE64A}"/>
              </a:ext>
            </a:extLst>
          </p:cNvPr>
          <p:cNvGrpSpPr>
            <a:grpSpLocks/>
          </p:cNvGrpSpPr>
          <p:nvPr/>
        </p:nvGrpSpPr>
        <p:grpSpPr bwMode="auto">
          <a:xfrm>
            <a:off x="376400" y="531317"/>
            <a:ext cx="4468813" cy="2295437"/>
            <a:chOff x="252" y="146"/>
            <a:chExt cx="2815" cy="1466"/>
          </a:xfrm>
        </p:grpSpPr>
        <p:graphicFrame>
          <p:nvGraphicFramePr>
            <p:cNvPr id="9" name="Object 24">
              <a:extLst>
                <a:ext uri="{FF2B5EF4-FFF2-40B4-BE49-F238E27FC236}">
                  <a16:creationId xmlns:a16="http://schemas.microsoft.com/office/drawing/2014/main" id="{F85D3DCE-CC4D-A636-5960-1062946C75A2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908947120"/>
                </p:ext>
              </p:extLst>
            </p:nvPr>
          </p:nvGraphicFramePr>
          <p:xfrm>
            <a:off x="419" y="146"/>
            <a:ext cx="2648" cy="146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Visio" r:id="rId4" imgW="2842826" imgH="1579545" progId="Visio.Drawing.11">
                    <p:embed/>
                  </p:oleObj>
                </mc:Choice>
                <mc:Fallback>
                  <p:oleObj name="Visio" r:id="rId4" imgW="2842826" imgH="1579545" progId="Visio.Drawing.11">
                    <p:embed/>
                    <p:pic>
                      <p:nvPicPr>
                        <p:cNvPr id="32795" name="Object 24">
                          <a:extLst>
                            <a:ext uri="{FF2B5EF4-FFF2-40B4-BE49-F238E27FC236}">
                              <a16:creationId xmlns:a16="http://schemas.microsoft.com/office/drawing/2014/main" id="{7E865FDE-1329-F46C-D3EC-E6B3D6D17805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9" y="146"/>
                          <a:ext cx="2648" cy="146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" name="Rectangle 25">
              <a:extLst>
                <a:ext uri="{FF2B5EF4-FFF2-40B4-BE49-F238E27FC236}">
                  <a16:creationId xmlns:a16="http://schemas.microsoft.com/office/drawing/2014/main" id="{7F3DE7F2-D6A4-959A-D4E5-CF29807E7A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2" y="206"/>
              <a:ext cx="501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800" dirty="0">
                  <a:solidFill>
                    <a:srgbClr val="C00000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求</a:t>
              </a:r>
              <a:r>
                <a:rPr lang="en-US" altLang="zh-CN" sz="1800" i="1" dirty="0">
                  <a:solidFill>
                    <a:srgbClr val="C00000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U</a:t>
              </a:r>
              <a:r>
                <a:rPr lang="en-US" altLang="zh-CN" sz="1800" baseline="-25000" dirty="0">
                  <a:solidFill>
                    <a:srgbClr val="C00000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AC</a:t>
              </a:r>
              <a:endParaRPr lang="zh-CN" altLang="en-US" sz="1800" baseline="-25000" dirty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</p:grpSp>
      <p:graphicFrame>
        <p:nvGraphicFramePr>
          <p:cNvPr id="14" name="Object 11">
            <a:extLst>
              <a:ext uri="{FF2B5EF4-FFF2-40B4-BE49-F238E27FC236}">
                <a16:creationId xmlns:a16="http://schemas.microsoft.com/office/drawing/2014/main" id="{3F165B2C-A2DD-1803-53DF-92D97AECB3D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87827662"/>
              </p:ext>
            </p:extLst>
          </p:nvPr>
        </p:nvGraphicFramePr>
        <p:xfrm>
          <a:off x="847725" y="2759716"/>
          <a:ext cx="3724275" cy="2287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6" imgW="3615741" imgH="2219161" progId="Visio.Drawing.11">
                  <p:embed/>
                </p:oleObj>
              </mc:Choice>
              <mc:Fallback>
                <p:oleObj name="Visio" r:id="rId6" imgW="3615741" imgH="2219161" progId="Visio.Drawing.11">
                  <p:embed/>
                  <p:pic>
                    <p:nvPicPr>
                      <p:cNvPr id="490507" name="Object 11">
                        <a:extLst>
                          <a:ext uri="{FF2B5EF4-FFF2-40B4-BE49-F238E27FC236}">
                            <a16:creationId xmlns:a16="http://schemas.microsoft.com/office/drawing/2014/main" id="{AC678C6A-D436-301D-BA17-378D7AC5FF9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7725" y="2759716"/>
                        <a:ext cx="3724275" cy="2287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矩形 14">
            <a:extLst>
              <a:ext uri="{FF2B5EF4-FFF2-40B4-BE49-F238E27FC236}">
                <a16:creationId xmlns:a16="http://schemas.microsoft.com/office/drawing/2014/main" id="{18434695-C86F-DAE2-5484-CCF58211455E}"/>
              </a:ext>
            </a:extLst>
          </p:cNvPr>
          <p:cNvSpPr/>
          <p:nvPr/>
        </p:nvSpPr>
        <p:spPr>
          <a:xfrm>
            <a:off x="2678330" y="2759716"/>
            <a:ext cx="1940966" cy="22875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16" name="Object 15">
            <a:extLst>
              <a:ext uri="{FF2B5EF4-FFF2-40B4-BE49-F238E27FC236}">
                <a16:creationId xmlns:a16="http://schemas.microsoft.com/office/drawing/2014/main" id="{94719F04-D9BC-6364-1677-B28D529AA93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15602613"/>
              </p:ext>
            </p:extLst>
          </p:nvPr>
        </p:nvGraphicFramePr>
        <p:xfrm>
          <a:off x="3298604" y="3566714"/>
          <a:ext cx="2317750" cy="687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447560" imgH="431640" progId="Equation.DSMT4">
                  <p:embed/>
                </p:oleObj>
              </mc:Choice>
              <mc:Fallback>
                <p:oleObj name="Equation" r:id="rId8" imgW="1447560" imgH="431640" progId="Equation.DSMT4">
                  <p:embed/>
                  <p:pic>
                    <p:nvPicPr>
                      <p:cNvPr id="490511" name="Object 15">
                        <a:extLst>
                          <a:ext uri="{FF2B5EF4-FFF2-40B4-BE49-F238E27FC236}">
                            <a16:creationId xmlns:a16="http://schemas.microsoft.com/office/drawing/2014/main" id="{0EC271EF-92C4-3B18-9E9F-91CB5055193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98604" y="3566714"/>
                        <a:ext cx="2317750" cy="687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5">
            <a:extLst>
              <a:ext uri="{FF2B5EF4-FFF2-40B4-BE49-F238E27FC236}">
                <a16:creationId xmlns:a16="http://schemas.microsoft.com/office/drawing/2014/main" id="{B481FB5B-9FC8-FB03-8755-AF80B7213DA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09778198"/>
              </p:ext>
            </p:extLst>
          </p:nvPr>
        </p:nvGraphicFramePr>
        <p:xfrm>
          <a:off x="6240463" y="3589338"/>
          <a:ext cx="1911350" cy="627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1193760" imgH="393480" progId="Equation.DSMT4">
                  <p:embed/>
                </p:oleObj>
              </mc:Choice>
              <mc:Fallback>
                <p:oleObj name="Equation" r:id="rId10" imgW="1193760" imgH="393480" progId="Equation.DSMT4">
                  <p:embed/>
                  <p:pic>
                    <p:nvPicPr>
                      <p:cNvPr id="16" name="Object 15">
                        <a:extLst>
                          <a:ext uri="{FF2B5EF4-FFF2-40B4-BE49-F238E27FC236}">
                            <a16:creationId xmlns:a16="http://schemas.microsoft.com/office/drawing/2014/main" id="{94719F04-D9BC-6364-1677-B28D529AA93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40463" y="3589338"/>
                        <a:ext cx="1911350" cy="6270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1" name="组合 10">
            <a:extLst>
              <a:ext uri="{FF2B5EF4-FFF2-40B4-BE49-F238E27FC236}">
                <a16:creationId xmlns:a16="http://schemas.microsoft.com/office/drawing/2014/main" id="{CFF24CE3-9E9A-9614-6491-0EA9F3FE58B5}"/>
              </a:ext>
            </a:extLst>
          </p:cNvPr>
          <p:cNvGrpSpPr/>
          <p:nvPr/>
        </p:nvGrpSpPr>
        <p:grpSpPr>
          <a:xfrm>
            <a:off x="1562519" y="3818374"/>
            <a:ext cx="422030" cy="176329"/>
            <a:chOff x="1562519" y="3818374"/>
            <a:chExt cx="422030" cy="176329"/>
          </a:xfrm>
        </p:grpSpPr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5E73C667-48AA-3369-1671-48E3AACAB282}"/>
                </a:ext>
              </a:extLst>
            </p:cNvPr>
            <p:cNvSpPr/>
            <p:nvPr/>
          </p:nvSpPr>
          <p:spPr>
            <a:xfrm>
              <a:off x="1657978" y="3818374"/>
              <a:ext cx="326571" cy="17632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5" name="直接连接符 4">
              <a:extLst>
                <a:ext uri="{FF2B5EF4-FFF2-40B4-BE49-F238E27FC236}">
                  <a16:creationId xmlns:a16="http://schemas.microsoft.com/office/drawing/2014/main" id="{1CC4DDE9-CD33-E39D-5488-9264DD311193}"/>
                </a:ext>
              </a:extLst>
            </p:cNvPr>
            <p:cNvCxnSpPr/>
            <p:nvPr/>
          </p:nvCxnSpPr>
          <p:spPr>
            <a:xfrm>
              <a:off x="1562519" y="3903785"/>
              <a:ext cx="422030" cy="0"/>
            </a:xfrm>
            <a:prstGeom prst="line">
              <a:avLst/>
            </a:prstGeom>
            <a:ln w="952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23128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2000" fill="hold"/>
                                        <p:tgtEl>
                                          <p:spTgt spid="6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7.40741E-7 L -0.00087 0.19537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975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1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5">
            <a:extLst>
              <a:ext uri="{FF2B5EF4-FFF2-40B4-BE49-F238E27FC236}">
                <a16:creationId xmlns:a16="http://schemas.microsoft.com/office/drawing/2014/main" id="{8953B6C3-845F-07C7-2068-9F95A6AB00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7807" y="712419"/>
            <a:ext cx="2241550" cy="3825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15000"/>
              </a:lnSpc>
              <a:spcBef>
                <a:spcPct val="0"/>
              </a:spcBef>
              <a:buNone/>
            </a:pPr>
            <a:r>
              <a:rPr lang="zh-CN" altLang="en-US" sz="1800" b="1" dirty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无伴独立电源转移</a:t>
            </a:r>
            <a:endParaRPr lang="zh-CN" altLang="en-US" sz="1800" b="1" i="1" dirty="0">
              <a:solidFill>
                <a:srgbClr val="C0000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9941C3F2-32C3-C4FA-8E7C-2156818CCC5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37391760"/>
              </p:ext>
            </p:extLst>
          </p:nvPr>
        </p:nvGraphicFramePr>
        <p:xfrm>
          <a:off x="163962" y="1409525"/>
          <a:ext cx="2755900" cy="218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2752931" imgH="2186205" progId="Visio.Drawing.11">
                  <p:embed/>
                </p:oleObj>
              </mc:Choice>
              <mc:Fallback>
                <p:oleObj name="Visio" r:id="rId2" imgW="2752931" imgH="2186205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3962" y="1409525"/>
                        <a:ext cx="2755900" cy="2184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4F029A9A-FEAA-3A13-D588-EB46B60B3F9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03789041"/>
              </p:ext>
            </p:extLst>
          </p:nvPr>
        </p:nvGraphicFramePr>
        <p:xfrm>
          <a:off x="5060095" y="1250713"/>
          <a:ext cx="2241550" cy="1263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2242751" imgH="1263914" progId="Visio.Drawing.11">
                  <p:embed/>
                </p:oleObj>
              </mc:Choice>
              <mc:Fallback>
                <p:oleObj name="Visio" r:id="rId4" imgW="2242751" imgH="1263914" progId="Visio.Drawing.11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60095" y="1250713"/>
                        <a:ext cx="2241550" cy="12636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16353493-0CD9-B6D4-860B-E30D0EC6F05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80570907"/>
              </p:ext>
            </p:extLst>
          </p:nvPr>
        </p:nvGraphicFramePr>
        <p:xfrm>
          <a:off x="3474724" y="2629137"/>
          <a:ext cx="2400300" cy="176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6" imgW="2400763" imgH="1767531" progId="Visio.Drawing.11">
                  <p:embed/>
                </p:oleObj>
              </mc:Choice>
              <mc:Fallback>
                <p:oleObj name="Visio" r:id="rId6" imgW="2400763" imgH="1767531" progId="Visio.Drawing.11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74724" y="2629137"/>
                        <a:ext cx="2400300" cy="1765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BAB7BD76-205C-E330-83D0-0536B91E6AF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46426809"/>
              </p:ext>
            </p:extLst>
          </p:nvPr>
        </p:nvGraphicFramePr>
        <p:xfrm>
          <a:off x="6365135" y="2705119"/>
          <a:ext cx="2298700" cy="1720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8" imgW="2295113" imgH="1716937" progId="Visio.Drawing.11">
                  <p:embed/>
                </p:oleObj>
              </mc:Choice>
              <mc:Fallback>
                <p:oleObj name="Visio" r:id="rId8" imgW="2295113" imgH="1716937" progId="Visio.Drawing.11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65135" y="2705119"/>
                        <a:ext cx="2298700" cy="17208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tangle 25">
            <a:extLst>
              <a:ext uri="{FF2B5EF4-FFF2-40B4-BE49-F238E27FC236}">
                <a16:creationId xmlns:a16="http://schemas.microsoft.com/office/drawing/2014/main" id="{1D32A9E4-439C-F7FA-C81B-1658ABB14B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96504" y="798049"/>
            <a:ext cx="3489641" cy="3825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15000"/>
              </a:lnSpc>
              <a:spcBef>
                <a:spcPct val="0"/>
              </a:spcBef>
              <a:buNone/>
            </a:pPr>
            <a:r>
              <a:rPr lang="en-US" altLang="zh-CN" sz="1800" b="1" dirty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1) </a:t>
            </a:r>
            <a:r>
              <a:rPr lang="zh-CN" altLang="en-US" sz="1800" b="1" dirty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独立电压源转移</a:t>
            </a:r>
            <a:endParaRPr lang="zh-CN" altLang="en-US" sz="1800" b="1" i="1" dirty="0">
              <a:solidFill>
                <a:srgbClr val="C0000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3" name="对象 2">
            <a:extLst>
              <a:ext uri="{FF2B5EF4-FFF2-40B4-BE49-F238E27FC236}">
                <a16:creationId xmlns:a16="http://schemas.microsoft.com/office/drawing/2014/main" id="{B5FDFE56-274D-BFCD-FDE7-6D782A6377C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18927123"/>
              </p:ext>
            </p:extLst>
          </p:nvPr>
        </p:nvGraphicFramePr>
        <p:xfrm>
          <a:off x="5054157" y="1246924"/>
          <a:ext cx="2241550" cy="1263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10" imgW="2242751" imgH="1263914" progId="Visio.Drawing.11">
                  <p:embed/>
                </p:oleObj>
              </mc:Choice>
              <mc:Fallback>
                <p:oleObj name="Visio" r:id="rId10" imgW="2242751" imgH="1263914" progId="Visio.Drawing.11">
                  <p:embed/>
                  <p:pic>
                    <p:nvPicPr>
                      <p:cNvPr id="6" name="对象 5">
                        <a:extLst>
                          <a:ext uri="{FF2B5EF4-FFF2-40B4-BE49-F238E27FC236}">
                            <a16:creationId xmlns:a16="http://schemas.microsoft.com/office/drawing/2014/main" id="{4F029A9A-FEAA-3A13-D588-EB46B60B3F9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54157" y="1246924"/>
                        <a:ext cx="2241550" cy="12636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8" name="组合 17">
            <a:extLst>
              <a:ext uri="{FF2B5EF4-FFF2-40B4-BE49-F238E27FC236}">
                <a16:creationId xmlns:a16="http://schemas.microsoft.com/office/drawing/2014/main" id="{C2D2B7AC-E234-A5DC-39B8-28FF09D8042F}"/>
              </a:ext>
            </a:extLst>
          </p:cNvPr>
          <p:cNvGrpSpPr/>
          <p:nvPr/>
        </p:nvGrpSpPr>
        <p:grpSpPr>
          <a:xfrm>
            <a:off x="5807075" y="1774844"/>
            <a:ext cx="180975" cy="288565"/>
            <a:chOff x="5807075" y="1774844"/>
            <a:chExt cx="180975" cy="288565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F870D1BB-075F-2189-74A6-BD79DA2E4CFD}"/>
                </a:ext>
              </a:extLst>
            </p:cNvPr>
            <p:cNvSpPr/>
            <p:nvPr/>
          </p:nvSpPr>
          <p:spPr>
            <a:xfrm>
              <a:off x="5845175" y="1781175"/>
              <a:ext cx="142875" cy="152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D5ADE409-43D6-DEF2-FC9B-4BBEAC3BA0DD}"/>
                </a:ext>
              </a:extLst>
            </p:cNvPr>
            <p:cNvSpPr/>
            <p:nvPr/>
          </p:nvSpPr>
          <p:spPr>
            <a:xfrm>
              <a:off x="5859149" y="1911009"/>
              <a:ext cx="106676" cy="152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35B2CC6F-9085-9196-C645-7516922DCC24}"/>
                </a:ext>
              </a:extLst>
            </p:cNvPr>
            <p:cNvCxnSpPr>
              <a:cxnSpLocks/>
            </p:cNvCxnSpPr>
            <p:nvPr/>
          </p:nvCxnSpPr>
          <p:spPr>
            <a:xfrm>
              <a:off x="5845175" y="1774844"/>
              <a:ext cx="123825" cy="0"/>
            </a:xfrm>
            <a:prstGeom prst="line">
              <a:avLst/>
            </a:prstGeom>
            <a:ln w="12700">
              <a:solidFill>
                <a:srgbClr val="1A347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F335F717-1C06-D790-F731-9B8A3141010D}"/>
                </a:ext>
              </a:extLst>
            </p:cNvPr>
            <p:cNvCxnSpPr>
              <a:cxnSpLocks/>
            </p:cNvCxnSpPr>
            <p:nvPr/>
          </p:nvCxnSpPr>
          <p:spPr>
            <a:xfrm>
              <a:off x="5807075" y="1870094"/>
              <a:ext cx="180975" cy="0"/>
            </a:xfrm>
            <a:prstGeom prst="line">
              <a:avLst/>
            </a:prstGeom>
            <a:ln w="12700">
              <a:solidFill>
                <a:srgbClr val="1A347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E870AE5C-9456-3EB1-0135-97BE8C6B2D4D}"/>
                </a:ext>
              </a:extLst>
            </p:cNvPr>
            <p:cNvCxnSpPr>
              <a:cxnSpLocks/>
            </p:cNvCxnSpPr>
            <p:nvPr/>
          </p:nvCxnSpPr>
          <p:spPr>
            <a:xfrm>
              <a:off x="5851525" y="1955819"/>
              <a:ext cx="123825" cy="0"/>
            </a:xfrm>
            <a:prstGeom prst="line">
              <a:avLst/>
            </a:prstGeom>
            <a:ln w="12700">
              <a:solidFill>
                <a:srgbClr val="1A347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2463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5">
            <a:extLst>
              <a:ext uri="{FF2B5EF4-FFF2-40B4-BE49-F238E27FC236}">
                <a16:creationId xmlns:a16="http://schemas.microsoft.com/office/drawing/2014/main" id="{4964C8CD-0640-EF36-F97F-AFA222C5F7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0205" y="727104"/>
            <a:ext cx="3489641" cy="3825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15000"/>
              </a:lnSpc>
              <a:spcBef>
                <a:spcPct val="0"/>
              </a:spcBef>
              <a:buNone/>
            </a:pPr>
            <a:r>
              <a:rPr lang="en-US" altLang="zh-CN" sz="1800" b="1" dirty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2) </a:t>
            </a:r>
            <a:r>
              <a:rPr lang="zh-CN" altLang="en-US" sz="1800" b="1" dirty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独立电流源转移</a:t>
            </a:r>
            <a:endParaRPr lang="zh-CN" altLang="en-US" sz="1800" b="1" i="1" dirty="0">
              <a:solidFill>
                <a:srgbClr val="C0000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DAF309C9-A3F0-45C4-B776-FD0876E6E2F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12326805"/>
              </p:ext>
            </p:extLst>
          </p:nvPr>
        </p:nvGraphicFramePr>
        <p:xfrm>
          <a:off x="843454" y="1200150"/>
          <a:ext cx="1606550" cy="1371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602826" imgH="1370208" progId="Visio.Drawing.11">
                  <p:embed/>
                </p:oleObj>
              </mc:Choice>
              <mc:Fallback>
                <p:oleObj name="Visio" r:id="rId2" imgW="1602826" imgH="1370208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3454" y="1200150"/>
                        <a:ext cx="1606550" cy="1371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6759F904-FF96-4173-8F60-221CF424380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85614155"/>
              </p:ext>
            </p:extLst>
          </p:nvPr>
        </p:nvGraphicFramePr>
        <p:xfrm>
          <a:off x="3137338" y="1080317"/>
          <a:ext cx="3473450" cy="165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3473948" imgH="1647777" progId="Visio.Drawing.11">
                  <p:embed/>
                </p:oleObj>
              </mc:Choice>
              <mc:Fallback>
                <p:oleObj name="Visio" r:id="rId4" imgW="3473948" imgH="1647777" progId="Visio.Drawing.11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37338" y="1080317"/>
                        <a:ext cx="3473450" cy="1651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82E760BC-F85E-1A31-18BB-515FE6D9E92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8954856"/>
              </p:ext>
            </p:extLst>
          </p:nvPr>
        </p:nvGraphicFramePr>
        <p:xfrm>
          <a:off x="114080" y="3273219"/>
          <a:ext cx="2108200" cy="1339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6" imgW="2106518" imgH="1336324" progId="Visio.Drawing.11">
                  <p:embed/>
                </p:oleObj>
              </mc:Choice>
              <mc:Fallback>
                <p:oleObj name="Visio" r:id="rId6" imgW="2106518" imgH="1336324" progId="Visio.Drawing.11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080" y="3273219"/>
                        <a:ext cx="2108200" cy="13398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25">
            <a:extLst>
              <a:ext uri="{FF2B5EF4-FFF2-40B4-BE49-F238E27FC236}">
                <a16:creationId xmlns:a16="http://schemas.microsoft.com/office/drawing/2014/main" id="{C4FC36DA-D273-410F-65AE-0BDAE76B9B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0205" y="2731317"/>
            <a:ext cx="3489641" cy="3825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15000"/>
              </a:lnSpc>
              <a:spcBef>
                <a:spcPct val="0"/>
              </a:spcBef>
              <a:buNone/>
            </a:pPr>
            <a:r>
              <a:rPr lang="en-US" altLang="zh-CN" sz="1800" b="1" dirty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3) </a:t>
            </a:r>
            <a:r>
              <a:rPr lang="zh-CN" altLang="en-US" sz="1800" b="1" dirty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电源转移的应用</a:t>
            </a:r>
            <a:endParaRPr lang="zh-CN" altLang="en-US" sz="1800" b="1" i="1" dirty="0">
              <a:solidFill>
                <a:srgbClr val="C0000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C53C4459-8EDC-0924-9170-CC63ECE7B5C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08077948"/>
              </p:ext>
            </p:extLst>
          </p:nvPr>
        </p:nvGraphicFramePr>
        <p:xfrm>
          <a:off x="4614566" y="3273425"/>
          <a:ext cx="2108200" cy="1339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8" imgW="2106518" imgH="1336324" progId="Visio.Drawing.11">
                  <p:embed/>
                </p:oleObj>
              </mc:Choice>
              <mc:Fallback>
                <p:oleObj name="Visio" r:id="rId8" imgW="2106518" imgH="1336324" progId="Visio.Drawing.11">
                  <p:embed/>
                  <p:pic>
                    <p:nvPicPr>
                      <p:cNvPr id="9" name="对象 8">
                        <a:extLst>
                          <a:ext uri="{FF2B5EF4-FFF2-40B4-BE49-F238E27FC236}">
                            <a16:creationId xmlns:a16="http://schemas.microsoft.com/office/drawing/2014/main" id="{82E760BC-F85E-1A31-18BB-515FE6D9E92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14566" y="3273425"/>
                        <a:ext cx="2108200" cy="13398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>
            <a:extLst>
              <a:ext uri="{FF2B5EF4-FFF2-40B4-BE49-F238E27FC236}">
                <a16:creationId xmlns:a16="http://schemas.microsoft.com/office/drawing/2014/main" id="{54937C5F-A7F5-DDD3-60CE-7199301AF49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7367116"/>
              </p:ext>
            </p:extLst>
          </p:nvPr>
        </p:nvGraphicFramePr>
        <p:xfrm>
          <a:off x="2255803" y="3273219"/>
          <a:ext cx="2108200" cy="1339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10" imgW="2106518" imgH="1336324" progId="Visio.Drawing.11">
                  <p:embed/>
                </p:oleObj>
              </mc:Choice>
              <mc:Fallback>
                <p:oleObj name="Visio" r:id="rId10" imgW="2106518" imgH="1336324" progId="Visio.Drawing.11">
                  <p:embed/>
                  <p:pic>
                    <p:nvPicPr>
                      <p:cNvPr id="9" name="对象 8">
                        <a:extLst>
                          <a:ext uri="{FF2B5EF4-FFF2-40B4-BE49-F238E27FC236}">
                            <a16:creationId xmlns:a16="http://schemas.microsoft.com/office/drawing/2014/main" id="{82E760BC-F85E-1A31-18BB-515FE6D9E92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55803" y="3273219"/>
                        <a:ext cx="2108200" cy="13398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>
            <a:extLst>
              <a:ext uri="{FF2B5EF4-FFF2-40B4-BE49-F238E27FC236}">
                <a16:creationId xmlns:a16="http://schemas.microsoft.com/office/drawing/2014/main" id="{AFA3BCD6-E734-FA74-E933-970583F9D2E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32211308"/>
              </p:ext>
            </p:extLst>
          </p:nvPr>
        </p:nvGraphicFramePr>
        <p:xfrm>
          <a:off x="6950490" y="3220216"/>
          <a:ext cx="2108200" cy="1339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12" imgW="2106518" imgH="1336324" progId="Visio.Drawing.11">
                  <p:embed/>
                </p:oleObj>
              </mc:Choice>
              <mc:Fallback>
                <p:oleObj name="Visio" r:id="rId12" imgW="2106518" imgH="1336324" progId="Visio.Drawing.11">
                  <p:embed/>
                  <p:pic>
                    <p:nvPicPr>
                      <p:cNvPr id="11" name="对象 10">
                        <a:extLst>
                          <a:ext uri="{FF2B5EF4-FFF2-40B4-BE49-F238E27FC236}">
                            <a16:creationId xmlns:a16="http://schemas.microsoft.com/office/drawing/2014/main" id="{C53C4459-8EDC-0924-9170-CC63ECE7B5C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50490" y="3220216"/>
                        <a:ext cx="2108200" cy="13398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对象 1">
            <a:extLst>
              <a:ext uri="{FF2B5EF4-FFF2-40B4-BE49-F238E27FC236}">
                <a16:creationId xmlns:a16="http://schemas.microsoft.com/office/drawing/2014/main" id="{9554FB0A-9901-5302-4B81-6368E32A3F1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26211704"/>
              </p:ext>
            </p:extLst>
          </p:nvPr>
        </p:nvGraphicFramePr>
        <p:xfrm>
          <a:off x="843454" y="1200150"/>
          <a:ext cx="1606550" cy="1371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14" imgW="1602826" imgH="1370208" progId="Visio.Drawing.11">
                  <p:embed/>
                </p:oleObj>
              </mc:Choice>
              <mc:Fallback>
                <p:oleObj name="Visio" r:id="rId14" imgW="1602826" imgH="1370208" progId="Visio.Drawing.11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DAF309C9-A3F0-45C4-B776-FD0876E6E2F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3454" y="1200150"/>
                        <a:ext cx="1606550" cy="13716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椭圆 3">
            <a:extLst>
              <a:ext uri="{FF2B5EF4-FFF2-40B4-BE49-F238E27FC236}">
                <a16:creationId xmlns:a16="http://schemas.microsoft.com/office/drawing/2014/main" id="{440CEE4C-1660-A5B5-0D48-EFE6A5E6DB34}"/>
              </a:ext>
            </a:extLst>
          </p:cNvPr>
          <p:cNvSpPr/>
          <p:nvPr/>
        </p:nvSpPr>
        <p:spPr>
          <a:xfrm>
            <a:off x="1595929" y="1860550"/>
            <a:ext cx="50800" cy="508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0418EB48-CE21-6B24-87EB-A703E3320739}"/>
              </a:ext>
            </a:extLst>
          </p:cNvPr>
          <p:cNvCxnSpPr>
            <a:endCxn id="4" idx="0"/>
          </p:cNvCxnSpPr>
          <p:nvPr/>
        </p:nvCxnSpPr>
        <p:spPr>
          <a:xfrm>
            <a:off x="1621329" y="1320800"/>
            <a:ext cx="0" cy="5397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0874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5">
            <a:extLst>
              <a:ext uri="{FF2B5EF4-FFF2-40B4-BE49-F238E27FC236}">
                <a16:creationId xmlns:a16="http://schemas.microsoft.com/office/drawing/2014/main" id="{C012D4D8-7379-DCBE-250D-D6921EB18A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933" y="742208"/>
            <a:ext cx="2443124" cy="3825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15000"/>
              </a:lnSpc>
              <a:spcBef>
                <a:spcPct val="0"/>
              </a:spcBef>
              <a:buNone/>
            </a:pPr>
            <a:r>
              <a:rPr lang="zh-CN" altLang="en-US" sz="18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思考</a:t>
            </a:r>
            <a:r>
              <a:rPr lang="zh-CN" altLang="en-US" sz="18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Wingdings" panose="05000000000000000000" pitchFamily="2" charset="2"/>
              </a:rPr>
              <a:t>：</a:t>
            </a:r>
            <a:r>
              <a:rPr lang="zh-CN" altLang="en-US" sz="1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Wingdings" panose="05000000000000000000" pitchFamily="2" charset="2"/>
              </a:rPr>
              <a:t>（电源的等效）</a:t>
            </a:r>
            <a:endParaRPr lang="zh-CN" altLang="en-US" sz="1800" b="1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3001031D-5930-7839-D985-3338A18FB02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23864942"/>
              </p:ext>
            </p:extLst>
          </p:nvPr>
        </p:nvGraphicFramePr>
        <p:xfrm>
          <a:off x="682831" y="1182338"/>
          <a:ext cx="7260568" cy="1389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6465519" imgH="1237457" progId="Visio.Drawing.11">
                  <p:embed/>
                </p:oleObj>
              </mc:Choice>
              <mc:Fallback>
                <p:oleObj name="Visio" r:id="rId2" imgW="6465519" imgH="1237457" progId="Visio.Drawing.11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3001031D-5930-7839-D985-3338A18FB02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2831" y="1182338"/>
                        <a:ext cx="7260568" cy="138941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5461A041-80F7-886B-8166-4E95E04A8AF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09442250"/>
              </p:ext>
            </p:extLst>
          </p:nvPr>
        </p:nvGraphicFramePr>
        <p:xfrm>
          <a:off x="682831" y="2846880"/>
          <a:ext cx="7260568" cy="1389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6465519" imgH="1237457" progId="Visio.Drawing.11">
                  <p:embed/>
                </p:oleObj>
              </mc:Choice>
              <mc:Fallback>
                <p:oleObj name="Visio" r:id="rId4" imgW="6465519" imgH="1237457" progId="Visio.Drawing.11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5461A041-80F7-886B-8166-4E95E04A8AF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2831" y="2846880"/>
                        <a:ext cx="7260568" cy="138941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5">
            <a:extLst>
              <a:ext uri="{FF2B5EF4-FFF2-40B4-BE49-F238E27FC236}">
                <a16:creationId xmlns:a16="http://schemas.microsoft.com/office/drawing/2014/main" id="{7B64503B-D0FC-9B78-93FB-B89DB12422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17816" y="742207"/>
            <a:ext cx="3027129" cy="3825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15000"/>
              </a:lnSpc>
              <a:spcBef>
                <a:spcPct val="0"/>
              </a:spcBef>
              <a:buNone/>
            </a:pPr>
            <a:r>
              <a:rPr lang="zh-CN" altLang="en-US" sz="18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检验</a:t>
            </a:r>
            <a:r>
              <a:rPr lang="zh-CN" altLang="en-US" sz="18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Wingdings" panose="05000000000000000000" pitchFamily="2" charset="2"/>
              </a:rPr>
              <a:t>：</a:t>
            </a:r>
            <a:r>
              <a:rPr lang="zh-CN" altLang="en-US" sz="1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Wingdings" panose="05000000000000000000" pitchFamily="2" charset="2"/>
              </a:rPr>
              <a:t>端口特性</a:t>
            </a:r>
            <a:endParaRPr lang="zh-CN" altLang="en-US" sz="1800" b="1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7F00587C-AA9F-09F3-1CA7-2F17678BB57F}"/>
              </a:ext>
            </a:extLst>
          </p:cNvPr>
          <p:cNvGrpSpPr/>
          <p:nvPr/>
        </p:nvGrpSpPr>
        <p:grpSpPr>
          <a:xfrm>
            <a:off x="3039591" y="2693086"/>
            <a:ext cx="2049444" cy="1268076"/>
            <a:chOff x="3039591" y="2693086"/>
            <a:chExt cx="2049444" cy="1268076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71CC1E5C-BF57-1269-ED6C-8AC054B45B34}"/>
                </a:ext>
              </a:extLst>
            </p:cNvPr>
            <p:cNvSpPr/>
            <p:nvPr/>
          </p:nvSpPr>
          <p:spPr>
            <a:xfrm>
              <a:off x="3039591" y="2779295"/>
              <a:ext cx="1681061" cy="1181867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70708118-AF2F-E14D-E328-3AC0A5E6511D}"/>
                </a:ext>
              </a:extLst>
            </p:cNvPr>
            <p:cNvCxnSpPr/>
            <p:nvPr/>
          </p:nvCxnSpPr>
          <p:spPr>
            <a:xfrm>
              <a:off x="4786412" y="3008061"/>
              <a:ext cx="170268" cy="0"/>
            </a:xfrm>
            <a:prstGeom prst="line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B3767A90-E4FA-7507-0A43-AB71CB0F54BC}"/>
                </a:ext>
              </a:extLst>
            </p:cNvPr>
            <p:cNvSpPr txBox="1"/>
            <p:nvPr/>
          </p:nvSpPr>
          <p:spPr>
            <a:xfrm>
              <a:off x="4661339" y="2951304"/>
              <a:ext cx="31531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</a:t>
              </a:r>
              <a:endParaRPr lang="zh-CN" altLang="en-US" sz="1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F23944AF-B887-EF54-D15C-4444C56A25F7}"/>
                </a:ext>
              </a:extLst>
            </p:cNvPr>
            <p:cNvSpPr txBox="1"/>
            <p:nvPr/>
          </p:nvSpPr>
          <p:spPr>
            <a:xfrm>
              <a:off x="4672078" y="3564444"/>
              <a:ext cx="31531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_</a:t>
              </a:r>
              <a:endParaRPr lang="zh-CN" altLang="en-US" sz="1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189DC9D9-0064-6764-FF4B-6BD848F608AD}"/>
                </a:ext>
              </a:extLst>
            </p:cNvPr>
            <p:cNvSpPr txBox="1"/>
            <p:nvPr/>
          </p:nvSpPr>
          <p:spPr>
            <a:xfrm>
              <a:off x="4672078" y="3257602"/>
              <a:ext cx="31531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u</a:t>
              </a:r>
              <a:endParaRPr lang="zh-CN" altLang="en-US" sz="16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A0427EFA-E007-62E2-9B6F-BF37C0F12557}"/>
                </a:ext>
              </a:extLst>
            </p:cNvPr>
            <p:cNvSpPr txBox="1"/>
            <p:nvPr/>
          </p:nvSpPr>
          <p:spPr>
            <a:xfrm>
              <a:off x="4773725" y="2693086"/>
              <a:ext cx="31531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i="1" dirty="0" err="1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</a:t>
              </a:r>
              <a:endParaRPr lang="zh-CN" altLang="en-US" sz="16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23E0D9D7-2AE7-BA3D-B6B0-C2A895002D59}"/>
              </a:ext>
            </a:extLst>
          </p:cNvPr>
          <p:cNvGrpSpPr/>
          <p:nvPr/>
        </p:nvGrpSpPr>
        <p:grpSpPr>
          <a:xfrm>
            <a:off x="753582" y="2628915"/>
            <a:ext cx="1467910" cy="1328236"/>
            <a:chOff x="753582" y="2628915"/>
            <a:chExt cx="1467910" cy="1328236"/>
          </a:xfrm>
        </p:grpSpPr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A2EB2C23-2C25-34F6-0C73-91A13B7345A2}"/>
                </a:ext>
              </a:extLst>
            </p:cNvPr>
            <p:cNvSpPr/>
            <p:nvPr/>
          </p:nvSpPr>
          <p:spPr>
            <a:xfrm>
              <a:off x="753582" y="2775284"/>
              <a:ext cx="1105547" cy="1181867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65929004-467E-2E00-3050-B9ABE883C1AA}"/>
                </a:ext>
              </a:extLst>
            </p:cNvPr>
            <p:cNvCxnSpPr/>
            <p:nvPr/>
          </p:nvCxnSpPr>
          <p:spPr>
            <a:xfrm>
              <a:off x="1930903" y="2937874"/>
              <a:ext cx="170268" cy="0"/>
            </a:xfrm>
            <a:prstGeom prst="line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0194E89F-E66E-83D1-E541-4C85F64CBFF2}"/>
                </a:ext>
              </a:extLst>
            </p:cNvPr>
            <p:cNvSpPr txBox="1"/>
            <p:nvPr/>
          </p:nvSpPr>
          <p:spPr>
            <a:xfrm>
              <a:off x="1799816" y="2947293"/>
              <a:ext cx="31531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</a:t>
              </a:r>
              <a:endParaRPr lang="zh-CN" altLang="en-US" sz="1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2704C3CB-D5D1-62A8-6E34-92FD594E4707}"/>
                </a:ext>
              </a:extLst>
            </p:cNvPr>
            <p:cNvSpPr txBox="1"/>
            <p:nvPr/>
          </p:nvSpPr>
          <p:spPr>
            <a:xfrm>
              <a:off x="1810555" y="3560433"/>
              <a:ext cx="31531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_</a:t>
              </a:r>
              <a:endParaRPr lang="zh-CN" altLang="en-US" sz="1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58B24853-02E5-7CEA-92CA-3356E94B218B}"/>
                </a:ext>
              </a:extLst>
            </p:cNvPr>
            <p:cNvSpPr txBox="1"/>
            <p:nvPr/>
          </p:nvSpPr>
          <p:spPr>
            <a:xfrm>
              <a:off x="1810555" y="3253591"/>
              <a:ext cx="31531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u</a:t>
              </a:r>
              <a:endParaRPr lang="zh-CN" altLang="en-US" sz="16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554843D7-6260-6C4E-4DB5-061D133462BF}"/>
                </a:ext>
              </a:extLst>
            </p:cNvPr>
            <p:cNvSpPr txBox="1"/>
            <p:nvPr/>
          </p:nvSpPr>
          <p:spPr>
            <a:xfrm>
              <a:off x="1906182" y="2628915"/>
              <a:ext cx="31531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i="1" dirty="0" err="1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</a:t>
              </a:r>
              <a:endParaRPr lang="zh-CN" altLang="en-US" sz="16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04363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8">
            <a:extLst>
              <a:ext uri="{FF2B5EF4-FFF2-40B4-BE49-F238E27FC236}">
                <a16:creationId xmlns:a16="http://schemas.microsoft.com/office/drawing/2014/main" id="{728BEBAF-8782-16F9-1655-C45834110DD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51126856"/>
              </p:ext>
            </p:extLst>
          </p:nvPr>
        </p:nvGraphicFramePr>
        <p:xfrm>
          <a:off x="803595" y="1079587"/>
          <a:ext cx="2433637" cy="1520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2037938" imgH="1272269" progId="Visio.Drawing.11">
                  <p:embed/>
                </p:oleObj>
              </mc:Choice>
              <mc:Fallback>
                <p:oleObj name="Visio" r:id="rId2" imgW="2037938" imgH="1272269" progId="Visio.Drawing.11">
                  <p:embed/>
                  <p:pic>
                    <p:nvPicPr>
                      <p:cNvPr id="6" name="Object 8">
                        <a:extLst>
                          <a:ext uri="{FF2B5EF4-FFF2-40B4-BE49-F238E27FC236}">
                            <a16:creationId xmlns:a16="http://schemas.microsoft.com/office/drawing/2014/main" id="{1320AA05-FB08-75C6-0C2E-C1F467AAA65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3595" y="1079587"/>
                        <a:ext cx="2433637" cy="1520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5">
            <a:extLst>
              <a:ext uri="{FF2B5EF4-FFF2-40B4-BE49-F238E27FC236}">
                <a16:creationId xmlns:a16="http://schemas.microsoft.com/office/drawing/2014/main" id="{FACF6229-3825-8992-E495-53DEDD2A27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7806" y="712419"/>
            <a:ext cx="3030339" cy="3825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15000"/>
              </a:lnSpc>
              <a:spcBef>
                <a:spcPct val="0"/>
              </a:spcBef>
              <a:buNone/>
            </a:pPr>
            <a:r>
              <a:rPr lang="zh-CN" altLang="en-US" sz="1800" b="1" dirty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非线性元件之隧道二极管</a:t>
            </a:r>
            <a:endParaRPr lang="zh-CN" altLang="en-US" sz="1800" b="1" i="1" dirty="0">
              <a:solidFill>
                <a:srgbClr val="C0000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4" name="Object 8">
            <a:extLst>
              <a:ext uri="{FF2B5EF4-FFF2-40B4-BE49-F238E27FC236}">
                <a16:creationId xmlns:a16="http://schemas.microsoft.com/office/drawing/2014/main" id="{A7CA2D63-F393-F0B2-DC25-9329DFD8262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37018145"/>
              </p:ext>
            </p:extLst>
          </p:nvPr>
        </p:nvGraphicFramePr>
        <p:xfrm>
          <a:off x="3320664" y="1081174"/>
          <a:ext cx="3833812" cy="1519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3208895" imgH="1272269" progId="Visio.Drawing.11">
                  <p:embed/>
                </p:oleObj>
              </mc:Choice>
              <mc:Fallback>
                <p:oleObj name="Visio" r:id="rId4" imgW="3208895" imgH="1272269" progId="Visio.Drawing.11">
                  <p:embed/>
                  <p:pic>
                    <p:nvPicPr>
                      <p:cNvPr id="2" name="Object 8">
                        <a:extLst>
                          <a:ext uri="{FF2B5EF4-FFF2-40B4-BE49-F238E27FC236}">
                            <a16:creationId xmlns:a16="http://schemas.microsoft.com/office/drawing/2014/main" id="{728BEBAF-8782-16F9-1655-C45834110DD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20664" y="1081174"/>
                        <a:ext cx="3833812" cy="1519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5">
            <a:extLst>
              <a:ext uri="{FF2B5EF4-FFF2-40B4-BE49-F238E27FC236}">
                <a16:creationId xmlns:a16="http://schemas.microsoft.com/office/drawing/2014/main" id="{766C3206-82DD-648D-A055-FDBE33F014B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36974803"/>
              </p:ext>
            </p:extLst>
          </p:nvPr>
        </p:nvGraphicFramePr>
        <p:xfrm>
          <a:off x="4192086" y="2586806"/>
          <a:ext cx="3078163" cy="1835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6" imgW="2135711" imgH="1272269" progId="Visio.Drawing.11">
                  <p:embed/>
                </p:oleObj>
              </mc:Choice>
              <mc:Fallback>
                <p:oleObj name="Visio" r:id="rId6" imgW="2135711" imgH="1272269" progId="Visio.Drawing.11">
                  <p:embed/>
                  <p:pic>
                    <p:nvPicPr>
                      <p:cNvPr id="5" name="Object 5">
                        <a:extLst>
                          <a:ext uri="{FF2B5EF4-FFF2-40B4-BE49-F238E27FC236}">
                            <a16:creationId xmlns:a16="http://schemas.microsoft.com/office/drawing/2014/main" id="{B41F19FB-F5E5-60CB-6479-56F702C409C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92086" y="2586806"/>
                        <a:ext cx="3078163" cy="1835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8">
            <a:extLst>
              <a:ext uri="{FF2B5EF4-FFF2-40B4-BE49-F238E27FC236}">
                <a16:creationId xmlns:a16="http://schemas.microsoft.com/office/drawing/2014/main" id="{05F86D07-70D2-6E55-91C9-70B2E7FA472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41252232"/>
              </p:ext>
            </p:extLst>
          </p:nvPr>
        </p:nvGraphicFramePr>
        <p:xfrm>
          <a:off x="340249" y="2524893"/>
          <a:ext cx="2973388" cy="2130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8" imgW="1775666" imgH="1272269" progId="Visio.Drawing.11">
                  <p:embed/>
                </p:oleObj>
              </mc:Choice>
              <mc:Fallback>
                <p:oleObj name="Visio" r:id="rId8" imgW="1775666" imgH="1272269" progId="Visio.Drawing.11">
                  <p:embed/>
                  <p:pic>
                    <p:nvPicPr>
                      <p:cNvPr id="6" name="Object 8">
                        <a:extLst>
                          <a:ext uri="{FF2B5EF4-FFF2-40B4-BE49-F238E27FC236}">
                            <a16:creationId xmlns:a16="http://schemas.microsoft.com/office/drawing/2014/main" id="{1320AA05-FB08-75C6-0C2E-C1F467AAA65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0249" y="2524893"/>
                        <a:ext cx="2973388" cy="2130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10">
            <a:extLst>
              <a:ext uri="{FF2B5EF4-FFF2-40B4-BE49-F238E27FC236}">
                <a16:creationId xmlns:a16="http://schemas.microsoft.com/office/drawing/2014/main" id="{20CDE620-0228-67D4-180E-F92D18828B2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45881562"/>
              </p:ext>
            </p:extLst>
          </p:nvPr>
        </p:nvGraphicFramePr>
        <p:xfrm>
          <a:off x="1993178" y="4438239"/>
          <a:ext cx="577167" cy="5591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406080" imgH="393480" progId="Equation.DSMT4">
                  <p:embed/>
                </p:oleObj>
              </mc:Choice>
              <mc:Fallback>
                <p:oleObj name="Equation" r:id="rId10" imgW="406080" imgH="393480" progId="Equation.DSMT4">
                  <p:embed/>
                  <p:pic>
                    <p:nvPicPr>
                      <p:cNvPr id="8" name="Object 10">
                        <a:extLst>
                          <a:ext uri="{FF2B5EF4-FFF2-40B4-BE49-F238E27FC236}">
                            <a16:creationId xmlns:a16="http://schemas.microsoft.com/office/drawing/2014/main" id="{845F19EB-EC79-0A29-1C79-1F320C68148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93178" y="4438239"/>
                        <a:ext cx="577167" cy="55913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11">
            <a:extLst>
              <a:ext uri="{FF2B5EF4-FFF2-40B4-BE49-F238E27FC236}">
                <a16:creationId xmlns:a16="http://schemas.microsoft.com/office/drawing/2014/main" id="{37C3834A-5A5B-43B9-F1CE-220C5F08BDD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40467056"/>
              </p:ext>
            </p:extLst>
          </p:nvPr>
        </p:nvGraphicFramePr>
        <p:xfrm>
          <a:off x="5361013" y="4386953"/>
          <a:ext cx="1822354" cy="6417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1117440" imgH="393480" progId="Equation.DSMT4">
                  <p:embed/>
                </p:oleObj>
              </mc:Choice>
              <mc:Fallback>
                <p:oleObj name="Equation" r:id="rId12" imgW="1117440" imgH="393480" progId="Equation.DSMT4">
                  <p:embed/>
                  <p:pic>
                    <p:nvPicPr>
                      <p:cNvPr id="9" name="Object 11">
                        <a:extLst>
                          <a:ext uri="{FF2B5EF4-FFF2-40B4-BE49-F238E27FC236}">
                            <a16:creationId xmlns:a16="http://schemas.microsoft.com/office/drawing/2014/main" id="{425FB5C9-3592-FA03-4B8D-F2C3277F748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61013" y="4386953"/>
                        <a:ext cx="1822354" cy="64174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Line 12">
            <a:extLst>
              <a:ext uri="{FF2B5EF4-FFF2-40B4-BE49-F238E27FC236}">
                <a16:creationId xmlns:a16="http://schemas.microsoft.com/office/drawing/2014/main" id="{2947D05D-2FEB-B3E2-B5D5-6D706A87FA15}"/>
              </a:ext>
            </a:extLst>
          </p:cNvPr>
          <p:cNvSpPr>
            <a:spLocks noChangeShapeType="1"/>
          </p:cNvSpPr>
          <p:nvPr/>
        </p:nvSpPr>
        <p:spPr bwMode="auto">
          <a:xfrm>
            <a:off x="5127124" y="3042418"/>
            <a:ext cx="1103312" cy="1103313"/>
          </a:xfrm>
          <a:prstGeom prst="line">
            <a:avLst/>
          </a:prstGeom>
          <a:noFill/>
          <a:ln w="38100">
            <a:solidFill>
              <a:schemeClr val="accent3">
                <a:lumMod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6" name="Line 13">
            <a:extLst>
              <a:ext uri="{FF2B5EF4-FFF2-40B4-BE49-F238E27FC236}">
                <a16:creationId xmlns:a16="http://schemas.microsoft.com/office/drawing/2014/main" id="{437D79E3-1EEC-37DA-B488-F13B3D39687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59362" y="3447231"/>
            <a:ext cx="1422400" cy="782637"/>
          </a:xfrm>
          <a:prstGeom prst="line">
            <a:avLst/>
          </a:prstGeom>
          <a:noFill/>
          <a:ln w="38100">
            <a:solidFill>
              <a:schemeClr val="accent3">
                <a:lumMod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7" name="Rectangle 20">
            <a:extLst>
              <a:ext uri="{FF2B5EF4-FFF2-40B4-BE49-F238E27FC236}">
                <a16:creationId xmlns:a16="http://schemas.microsoft.com/office/drawing/2014/main" id="{E36354BB-E342-FEEB-5BDD-91C46918A0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27686" y="2829693"/>
            <a:ext cx="663575" cy="1365250"/>
          </a:xfrm>
          <a:prstGeom prst="rect">
            <a:avLst/>
          </a:prstGeom>
          <a:solidFill>
            <a:srgbClr val="FF33CC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endParaRPr lang="zh-CN" altLang="en-US" sz="2800">
              <a:ea typeface="楷体_GB2312" pitchFamily="49" charset="-122"/>
            </a:endParaRPr>
          </a:p>
        </p:txBody>
      </p:sp>
      <p:sp>
        <p:nvSpPr>
          <p:cNvPr id="28" name="Text Box 21">
            <a:extLst>
              <a:ext uri="{FF2B5EF4-FFF2-40B4-BE49-F238E27FC236}">
                <a16:creationId xmlns:a16="http://schemas.microsoft.com/office/drawing/2014/main" id="{8869F926-93A9-ABEE-8806-95DAD0CEDD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92962" y="2918593"/>
            <a:ext cx="160178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en-GB" altLang="zh-CN" b="1" i="1" dirty="0">
                <a:solidFill>
                  <a:srgbClr val="CC0099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R</a:t>
            </a:r>
            <a:r>
              <a:rPr lang="en-GB" altLang="zh-CN" b="1" i="1" baseline="-25000" dirty="0">
                <a:solidFill>
                  <a:srgbClr val="CC0099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d</a:t>
            </a:r>
            <a:r>
              <a:rPr lang="en-GB" altLang="zh-CN" b="1" dirty="0">
                <a:solidFill>
                  <a:srgbClr val="CC0099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&lt;0,</a:t>
            </a:r>
            <a:r>
              <a:rPr lang="zh-CN" altLang="en-US" b="1" dirty="0">
                <a:solidFill>
                  <a:srgbClr val="CC0099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负阻区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4FEAF56B-7166-75EC-03AD-8B6859F3AB6D}"/>
              </a:ext>
            </a:extLst>
          </p:cNvPr>
          <p:cNvSpPr txBox="1"/>
          <p:nvPr/>
        </p:nvSpPr>
        <p:spPr>
          <a:xfrm>
            <a:off x="859362" y="4523511"/>
            <a:ext cx="12763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1" dirty="0">
                <a:latin typeface="楷体" panose="02010609060101010101" pitchFamily="49" charset="-122"/>
                <a:ea typeface="楷体" panose="02010609060101010101" pitchFamily="49" charset="-122"/>
              </a:rPr>
              <a:t>静态电阻</a:t>
            </a:r>
            <a:endParaRPr lang="zh-CN" alt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1E79A8D5-7F61-3D0A-8C3D-AEDF1698E290}"/>
              </a:ext>
            </a:extLst>
          </p:cNvPr>
          <p:cNvSpPr txBox="1"/>
          <p:nvPr/>
        </p:nvSpPr>
        <p:spPr>
          <a:xfrm>
            <a:off x="4178220" y="4521161"/>
            <a:ext cx="12763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1" dirty="0">
                <a:latin typeface="楷体" panose="02010609060101010101" pitchFamily="49" charset="-122"/>
                <a:ea typeface="楷体" panose="02010609060101010101" pitchFamily="49" charset="-122"/>
              </a:rPr>
              <a:t>动态电阻</a:t>
            </a:r>
            <a:endParaRPr lang="zh-CN" alt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2405574F-EF0E-11A0-EBB1-3CBD809E9F3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71494364"/>
              </p:ext>
            </p:extLst>
          </p:nvPr>
        </p:nvGraphicFramePr>
        <p:xfrm>
          <a:off x="7176995" y="724337"/>
          <a:ext cx="1778000" cy="2838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14" imgW="1779373" imgH="2838817" progId="Visio.Drawing.11">
                  <p:embed/>
                </p:oleObj>
              </mc:Choice>
              <mc:Fallback>
                <p:oleObj name="Visio" r:id="rId14" imgW="1779373" imgH="2838817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76995" y="724337"/>
                        <a:ext cx="1778000" cy="2838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矩形 6">
            <a:extLst>
              <a:ext uri="{FF2B5EF4-FFF2-40B4-BE49-F238E27FC236}">
                <a16:creationId xmlns:a16="http://schemas.microsoft.com/office/drawing/2014/main" id="{D4C36D0C-1014-32F1-4FFC-733243BCE1E8}"/>
              </a:ext>
            </a:extLst>
          </p:cNvPr>
          <p:cNvSpPr/>
          <p:nvPr/>
        </p:nvSpPr>
        <p:spPr>
          <a:xfrm>
            <a:off x="3298145" y="991590"/>
            <a:ext cx="745403" cy="1533303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BBBB8F5D-ED4B-8403-32BF-C3AD6165687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93910440"/>
              </p:ext>
            </p:extLst>
          </p:nvPr>
        </p:nvGraphicFramePr>
        <p:xfrm>
          <a:off x="7462132" y="828989"/>
          <a:ext cx="641350" cy="25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16" imgW="641779" imgH="2536184" progId="Visio.Drawing.11">
                  <p:embed/>
                </p:oleObj>
              </mc:Choice>
              <mc:Fallback>
                <p:oleObj name="Visio" r:id="rId16" imgW="641779" imgH="2536184" progId="Visio.Drawing.11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62132" y="828989"/>
                        <a:ext cx="641350" cy="2540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9644047B-A8C4-9CE1-9B85-FE940C2406D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58097868"/>
              </p:ext>
            </p:extLst>
          </p:nvPr>
        </p:nvGraphicFramePr>
        <p:xfrm>
          <a:off x="7497057" y="981389"/>
          <a:ext cx="641350" cy="25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18" imgW="641779" imgH="2536184" progId="Visio.Drawing.11">
                  <p:embed/>
                </p:oleObj>
              </mc:Choice>
              <mc:Fallback>
                <p:oleObj name="Visio" r:id="rId18" imgW="641779" imgH="2536184" progId="Visio.Drawing.11">
                  <p:embed/>
                  <p:pic>
                    <p:nvPicPr>
                      <p:cNvPr id="9" name="对象 8">
                        <a:extLst>
                          <a:ext uri="{FF2B5EF4-FFF2-40B4-BE49-F238E27FC236}">
                            <a16:creationId xmlns:a16="http://schemas.microsoft.com/office/drawing/2014/main" id="{BBBB8F5D-ED4B-8403-32BF-C3AD6165687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97057" y="981389"/>
                        <a:ext cx="641350" cy="2540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91515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-4.69136E-6 L 0.01024 -0.00061 " pathEditMode="relative" rAng="0" ptsTypes="AA">
                                      <p:cBhvr>
                                        <p:cTn id="71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" y="-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416 -0.02963 L -0.01336 -0.02932 " pathEditMode="relative" rAng="0" ptsTypes="AA">
                                      <p:cBhvr>
                                        <p:cTn id="7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6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28" grpId="0"/>
      <p:bldP spid="29" grpId="0"/>
      <p:bldP spid="30" grpId="0"/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对象 2">
            <a:extLst>
              <a:ext uri="{FF2B5EF4-FFF2-40B4-BE49-F238E27FC236}">
                <a16:creationId xmlns:a16="http://schemas.microsoft.com/office/drawing/2014/main" id="{D4571AEA-349A-3173-379D-D74DE30BDFF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27403045"/>
              </p:ext>
            </p:extLst>
          </p:nvPr>
        </p:nvGraphicFramePr>
        <p:xfrm>
          <a:off x="102475" y="670033"/>
          <a:ext cx="6870703" cy="4177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4409045" imgH="2681931" progId="Visio.Drawing.11">
                  <p:embed/>
                </p:oleObj>
              </mc:Choice>
              <mc:Fallback>
                <p:oleObj name="Visio" r:id="rId2" imgW="4409045" imgH="2681931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2475" y="670033"/>
                        <a:ext cx="6870703" cy="417786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10">
            <a:extLst>
              <a:ext uri="{FF2B5EF4-FFF2-40B4-BE49-F238E27FC236}">
                <a16:creationId xmlns:a16="http://schemas.microsoft.com/office/drawing/2014/main" id="{CDCE6720-0B38-72C0-2E01-9D5E4B210BE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96367213"/>
              </p:ext>
            </p:extLst>
          </p:nvPr>
        </p:nvGraphicFramePr>
        <p:xfrm>
          <a:off x="1053481" y="2986768"/>
          <a:ext cx="1011237" cy="325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711000" imgH="228600" progId="Equation.DSMT4">
                  <p:embed/>
                </p:oleObj>
              </mc:Choice>
              <mc:Fallback>
                <p:oleObj name="Equation" r:id="rId4" imgW="711000" imgH="228600" progId="Equation.DSMT4">
                  <p:embed/>
                  <p:pic>
                    <p:nvPicPr>
                      <p:cNvPr id="7" name="Object 10">
                        <a:extLst>
                          <a:ext uri="{FF2B5EF4-FFF2-40B4-BE49-F238E27FC236}">
                            <a16:creationId xmlns:a16="http://schemas.microsoft.com/office/drawing/2014/main" id="{57844884-0735-477B-1169-05CFDDDAE36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53481" y="2986768"/>
                        <a:ext cx="1011237" cy="3254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10">
            <a:extLst>
              <a:ext uri="{FF2B5EF4-FFF2-40B4-BE49-F238E27FC236}">
                <a16:creationId xmlns:a16="http://schemas.microsoft.com/office/drawing/2014/main" id="{6268C9D9-3ECF-9DFC-2111-AD9D36E683C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65759983"/>
              </p:ext>
            </p:extLst>
          </p:nvPr>
        </p:nvGraphicFramePr>
        <p:xfrm>
          <a:off x="2312988" y="3353480"/>
          <a:ext cx="938212" cy="650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660240" imgH="457200" progId="Equation.DSMT4">
                  <p:embed/>
                </p:oleObj>
              </mc:Choice>
              <mc:Fallback>
                <p:oleObj name="Equation" r:id="rId6" imgW="660240" imgH="457200" progId="Equation.DSMT4">
                  <p:embed/>
                  <p:pic>
                    <p:nvPicPr>
                      <p:cNvPr id="27" name="Object 10">
                        <a:extLst>
                          <a:ext uri="{FF2B5EF4-FFF2-40B4-BE49-F238E27FC236}">
                            <a16:creationId xmlns:a16="http://schemas.microsoft.com/office/drawing/2014/main" id="{F5C35EB3-6FF6-5972-24C7-EB2A1240B98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12988" y="3353480"/>
                        <a:ext cx="938212" cy="650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80">
            <a:extLst>
              <a:ext uri="{FF2B5EF4-FFF2-40B4-BE49-F238E27FC236}">
                <a16:creationId xmlns:a16="http://schemas.microsoft.com/office/drawing/2014/main" id="{7EE7D438-5391-6180-82F6-12EBD1B03B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17555" y="1904444"/>
            <a:ext cx="581025" cy="493712"/>
          </a:xfrm>
          <a:prstGeom prst="rect">
            <a:avLst/>
          </a:prstGeom>
          <a:solidFill>
            <a:srgbClr val="FF33CC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endParaRPr lang="zh-CN" altLang="en-US" sz="2800">
              <a:ea typeface="楷体_GB2312" pitchFamily="49" charset="-122"/>
            </a:endParaRPr>
          </a:p>
        </p:txBody>
      </p:sp>
      <p:grpSp>
        <p:nvGrpSpPr>
          <p:cNvPr id="7" name="Group 81">
            <a:extLst>
              <a:ext uri="{FF2B5EF4-FFF2-40B4-BE49-F238E27FC236}">
                <a16:creationId xmlns:a16="http://schemas.microsoft.com/office/drawing/2014/main" id="{1CBE2E7C-42E4-61B5-448E-B1E46DF67E83}"/>
              </a:ext>
            </a:extLst>
          </p:cNvPr>
          <p:cNvGrpSpPr>
            <a:grpSpLocks/>
          </p:cNvGrpSpPr>
          <p:nvPr/>
        </p:nvGrpSpPr>
        <p:grpSpPr bwMode="auto">
          <a:xfrm>
            <a:off x="7279367" y="896381"/>
            <a:ext cx="1622425" cy="1438275"/>
            <a:chOff x="1564" y="3022"/>
            <a:chExt cx="1022" cy="906"/>
          </a:xfrm>
        </p:grpSpPr>
        <p:sp>
          <p:nvSpPr>
            <p:cNvPr id="8" name="Line 82">
              <a:extLst>
                <a:ext uri="{FF2B5EF4-FFF2-40B4-BE49-F238E27FC236}">
                  <a16:creationId xmlns:a16="http://schemas.microsoft.com/office/drawing/2014/main" id="{3764A3C8-BEF1-EE46-5225-FE230A3BA7B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64" y="3041"/>
              <a:ext cx="667" cy="887"/>
            </a:xfrm>
            <a:prstGeom prst="line">
              <a:avLst/>
            </a:prstGeom>
            <a:noFill/>
            <a:ln w="31750">
              <a:solidFill>
                <a:schemeClr val="accent4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9" name="Line 83">
              <a:extLst>
                <a:ext uri="{FF2B5EF4-FFF2-40B4-BE49-F238E27FC236}">
                  <a16:creationId xmlns:a16="http://schemas.microsoft.com/office/drawing/2014/main" id="{049E1C16-853E-DCE4-0B2B-A2C36255A05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19" y="3022"/>
              <a:ext cx="667" cy="887"/>
            </a:xfrm>
            <a:prstGeom prst="line">
              <a:avLst/>
            </a:prstGeom>
            <a:noFill/>
            <a:ln w="31750">
              <a:solidFill>
                <a:schemeClr val="accent4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10" name="Group 84">
            <a:extLst>
              <a:ext uri="{FF2B5EF4-FFF2-40B4-BE49-F238E27FC236}">
                <a16:creationId xmlns:a16="http://schemas.microsoft.com/office/drawing/2014/main" id="{714C4546-87AC-FC5E-9CFD-354E16BE553E}"/>
              </a:ext>
            </a:extLst>
          </p:cNvPr>
          <p:cNvGrpSpPr>
            <a:grpSpLocks/>
          </p:cNvGrpSpPr>
          <p:nvPr/>
        </p:nvGrpSpPr>
        <p:grpSpPr bwMode="auto">
          <a:xfrm>
            <a:off x="7328580" y="990044"/>
            <a:ext cx="1270000" cy="1111250"/>
            <a:chOff x="1595" y="3081"/>
            <a:chExt cx="800" cy="700"/>
          </a:xfrm>
        </p:grpSpPr>
        <p:sp>
          <p:nvSpPr>
            <p:cNvPr id="11" name="Rectangle 85">
              <a:extLst>
                <a:ext uri="{FF2B5EF4-FFF2-40B4-BE49-F238E27FC236}">
                  <a16:creationId xmlns:a16="http://schemas.microsoft.com/office/drawing/2014/main" id="{94118A9B-19CC-28F9-53AC-39F47944C1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5" y="3663"/>
              <a:ext cx="796" cy="118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81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FontTx/>
                <a:buNone/>
              </a:pPr>
              <a:endParaRPr lang="zh-CN" altLang="en-US" sz="2800">
                <a:ea typeface="楷体_GB2312" pitchFamily="49" charset="-122"/>
              </a:endParaRPr>
            </a:p>
          </p:txBody>
        </p:sp>
        <p:sp>
          <p:nvSpPr>
            <p:cNvPr id="12" name="AutoShape 86">
              <a:extLst>
                <a:ext uri="{FF2B5EF4-FFF2-40B4-BE49-F238E27FC236}">
                  <a16:creationId xmlns:a16="http://schemas.microsoft.com/office/drawing/2014/main" id="{CC6B4CEA-E736-3E21-D2E9-BFFF9BB6B9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00" y="3081"/>
              <a:ext cx="795" cy="567"/>
            </a:xfrm>
            <a:prstGeom prst="rtTriangle">
              <a:avLst/>
            </a:prstGeom>
            <a:solidFill>
              <a:schemeClr val="accent5">
                <a:lumMod val="40000"/>
                <a:lumOff val="60000"/>
                <a:alpha val="50195"/>
              </a:schemeClr>
            </a:solidFill>
            <a:ln w="38100" algn="ctr">
              <a:solidFill>
                <a:schemeClr val="accent5">
                  <a:lumMod val="40000"/>
                  <a:lumOff val="60000"/>
                </a:schemeClr>
              </a:solidFill>
              <a:prstDash val="sysDot"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FontTx/>
                <a:buNone/>
              </a:pPr>
              <a:endParaRPr lang="zh-CN" altLang="en-US" sz="2800">
                <a:ea typeface="楷体_GB2312" pitchFamily="49" charset="-122"/>
              </a:endParaRPr>
            </a:p>
          </p:txBody>
        </p:sp>
      </p:grpSp>
      <p:sp>
        <p:nvSpPr>
          <p:cNvPr id="13" name="Line 87">
            <a:extLst>
              <a:ext uri="{FF2B5EF4-FFF2-40B4-BE49-F238E27FC236}">
                <a16:creationId xmlns:a16="http://schemas.microsoft.com/office/drawing/2014/main" id="{7AD99E7B-C14F-DC7E-F7AE-EB4DC1F381B6}"/>
              </a:ext>
            </a:extLst>
          </p:cNvPr>
          <p:cNvSpPr>
            <a:spLocks noChangeShapeType="1"/>
          </p:cNvSpPr>
          <p:nvPr/>
        </p:nvSpPr>
        <p:spPr bwMode="auto">
          <a:xfrm>
            <a:off x="7322230" y="975756"/>
            <a:ext cx="1262062" cy="900113"/>
          </a:xfrm>
          <a:prstGeom prst="line">
            <a:avLst/>
          </a:prstGeom>
          <a:noFill/>
          <a:ln w="317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14" name="Rectangle 88">
            <a:extLst>
              <a:ext uri="{FF2B5EF4-FFF2-40B4-BE49-F238E27FC236}">
                <a16:creationId xmlns:a16="http://schemas.microsoft.com/office/drawing/2014/main" id="{A9B0B30B-A7F9-59FD-8C25-F2C0BE5E62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85780" y="3836874"/>
            <a:ext cx="581025" cy="493713"/>
          </a:xfrm>
          <a:prstGeom prst="rect">
            <a:avLst/>
          </a:prstGeom>
          <a:solidFill>
            <a:srgbClr val="FF33CC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endParaRPr lang="zh-CN" altLang="en-US" sz="2800">
              <a:ea typeface="楷体_GB2312" pitchFamily="49" charset="-122"/>
            </a:endParaRPr>
          </a:p>
        </p:txBody>
      </p:sp>
      <p:grpSp>
        <p:nvGrpSpPr>
          <p:cNvPr id="15" name="Group 89">
            <a:extLst>
              <a:ext uri="{FF2B5EF4-FFF2-40B4-BE49-F238E27FC236}">
                <a16:creationId xmlns:a16="http://schemas.microsoft.com/office/drawing/2014/main" id="{A7B6820E-7C50-D06E-15CF-93E0C77518F9}"/>
              </a:ext>
            </a:extLst>
          </p:cNvPr>
          <p:cNvGrpSpPr>
            <a:grpSpLocks/>
          </p:cNvGrpSpPr>
          <p:nvPr/>
        </p:nvGrpSpPr>
        <p:grpSpPr bwMode="auto">
          <a:xfrm>
            <a:off x="7279368" y="3149487"/>
            <a:ext cx="1622425" cy="1438275"/>
            <a:chOff x="1564" y="3022"/>
            <a:chExt cx="1022" cy="906"/>
          </a:xfrm>
        </p:grpSpPr>
        <p:sp>
          <p:nvSpPr>
            <p:cNvPr id="16" name="Line 90">
              <a:extLst>
                <a:ext uri="{FF2B5EF4-FFF2-40B4-BE49-F238E27FC236}">
                  <a16:creationId xmlns:a16="http://schemas.microsoft.com/office/drawing/2014/main" id="{B475EFC2-927C-6AF4-1273-293A82EA682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64" y="3041"/>
              <a:ext cx="667" cy="887"/>
            </a:xfrm>
            <a:prstGeom prst="line">
              <a:avLst/>
            </a:prstGeom>
            <a:noFill/>
            <a:ln w="31750">
              <a:solidFill>
                <a:schemeClr val="accent4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17" name="Line 91">
              <a:extLst>
                <a:ext uri="{FF2B5EF4-FFF2-40B4-BE49-F238E27FC236}">
                  <a16:creationId xmlns:a16="http://schemas.microsoft.com/office/drawing/2014/main" id="{DC1C0D43-45AC-D5AA-439E-680EA36F289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19" y="3022"/>
              <a:ext cx="667" cy="887"/>
            </a:xfrm>
            <a:prstGeom prst="line">
              <a:avLst/>
            </a:prstGeom>
            <a:noFill/>
            <a:ln w="31750">
              <a:solidFill>
                <a:schemeClr val="accent4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</p:grpSp>
      <p:sp>
        <p:nvSpPr>
          <p:cNvPr id="18" name="Line 92">
            <a:extLst>
              <a:ext uri="{FF2B5EF4-FFF2-40B4-BE49-F238E27FC236}">
                <a16:creationId xmlns:a16="http://schemas.microsoft.com/office/drawing/2014/main" id="{83F55005-3F7D-E5A2-F377-DD3441AFAB2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322230" y="3228862"/>
            <a:ext cx="1262063" cy="900112"/>
          </a:xfrm>
          <a:prstGeom prst="line">
            <a:avLst/>
          </a:prstGeom>
          <a:noFill/>
          <a:ln w="317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grpSp>
        <p:nvGrpSpPr>
          <p:cNvPr id="19" name="Group 93">
            <a:extLst>
              <a:ext uri="{FF2B5EF4-FFF2-40B4-BE49-F238E27FC236}">
                <a16:creationId xmlns:a16="http://schemas.microsoft.com/office/drawing/2014/main" id="{466CCF70-BE26-5B51-9C52-8D995666B54F}"/>
              </a:ext>
            </a:extLst>
          </p:cNvPr>
          <p:cNvGrpSpPr>
            <a:grpSpLocks/>
          </p:cNvGrpSpPr>
          <p:nvPr/>
        </p:nvGrpSpPr>
        <p:grpSpPr bwMode="auto">
          <a:xfrm>
            <a:off x="7766730" y="3557474"/>
            <a:ext cx="377825" cy="668338"/>
            <a:chOff x="2139" y="3282"/>
            <a:chExt cx="238" cy="421"/>
          </a:xfrm>
        </p:grpSpPr>
        <p:sp>
          <p:nvSpPr>
            <p:cNvPr id="20" name="AutoShape 94">
              <a:extLst>
                <a:ext uri="{FF2B5EF4-FFF2-40B4-BE49-F238E27FC236}">
                  <a16:creationId xmlns:a16="http://schemas.microsoft.com/office/drawing/2014/main" id="{C34780A4-C22F-6CE5-A2F4-52E2EDCCFAE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2139" y="3282"/>
              <a:ext cx="238" cy="174"/>
            </a:xfrm>
            <a:prstGeom prst="rtTriangle">
              <a:avLst/>
            </a:prstGeom>
            <a:solidFill>
              <a:schemeClr val="accent5">
                <a:lumMod val="40000"/>
                <a:lumOff val="60000"/>
                <a:alpha val="50195"/>
              </a:schemeClr>
            </a:solidFill>
            <a:ln w="38100" algn="ctr">
              <a:solidFill>
                <a:schemeClr val="accent5">
                  <a:lumMod val="40000"/>
                  <a:lumOff val="60000"/>
                </a:schemeClr>
              </a:solidFill>
              <a:prstDash val="sysDot"/>
              <a:miter lim="800000"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FontTx/>
                <a:buNone/>
              </a:pPr>
              <a:endParaRPr lang="zh-CN" altLang="en-US" sz="2800">
                <a:ea typeface="楷体_GB2312" pitchFamily="49" charset="-122"/>
              </a:endParaRPr>
            </a:p>
          </p:txBody>
        </p:sp>
        <p:sp>
          <p:nvSpPr>
            <p:cNvPr id="21" name="Rectangle 95">
              <a:extLst>
                <a:ext uri="{FF2B5EF4-FFF2-40B4-BE49-F238E27FC236}">
                  <a16:creationId xmlns:a16="http://schemas.microsoft.com/office/drawing/2014/main" id="{E3100993-99EE-9E93-682B-BF79B18403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58" y="3447"/>
              <a:ext cx="219" cy="256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81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FontTx/>
                <a:buNone/>
              </a:pPr>
              <a:endParaRPr lang="zh-CN" altLang="en-US" sz="2800">
                <a:ea typeface="楷体_GB2312" pitchFamily="49" charset="-122"/>
              </a:endParaRPr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AAB704F6-A06D-553E-1615-FDA39C890BFE}"/>
              </a:ext>
            </a:extLst>
          </p:cNvPr>
          <p:cNvGrpSpPr/>
          <p:nvPr/>
        </p:nvGrpSpPr>
        <p:grpSpPr>
          <a:xfrm>
            <a:off x="4582048" y="2113994"/>
            <a:ext cx="1149350" cy="774700"/>
            <a:chOff x="4572000" y="2113994"/>
            <a:chExt cx="1149350" cy="774700"/>
          </a:xfrm>
        </p:grpSpPr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1322617D-26CE-57DE-1F94-B7693E3FFFED}"/>
                </a:ext>
              </a:extLst>
            </p:cNvPr>
            <p:cNvSpPr/>
            <p:nvPr/>
          </p:nvSpPr>
          <p:spPr>
            <a:xfrm>
              <a:off x="4984750" y="2463800"/>
              <a:ext cx="736600" cy="24765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aphicFrame>
          <p:nvGraphicFramePr>
            <p:cNvPr id="23" name="对象 22">
              <a:extLst>
                <a:ext uri="{FF2B5EF4-FFF2-40B4-BE49-F238E27FC236}">
                  <a16:creationId xmlns:a16="http://schemas.microsoft.com/office/drawing/2014/main" id="{015E83BF-CE3D-ABAC-8FC9-E93C857567F7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311639581"/>
                </p:ext>
              </p:extLst>
            </p:nvPr>
          </p:nvGraphicFramePr>
          <p:xfrm>
            <a:off x="4572000" y="2113994"/>
            <a:ext cx="996950" cy="7747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Visio" r:id="rId8" imgW="997190" imgH="775615" progId="Visio.Drawing.11">
                    <p:embed/>
                  </p:oleObj>
                </mc:Choice>
                <mc:Fallback>
                  <p:oleObj name="Visio" r:id="rId8" imgW="997190" imgH="775615" progId="Visio.Drawing.11">
                    <p:embed/>
                    <p:pic>
                      <p:nvPicPr>
                        <p:cNvPr id="0" name="Object 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72000" y="2113994"/>
                          <a:ext cx="996950" cy="7747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26" name="对象 25">
            <a:extLst>
              <a:ext uri="{FF2B5EF4-FFF2-40B4-BE49-F238E27FC236}">
                <a16:creationId xmlns:a16="http://schemas.microsoft.com/office/drawing/2014/main" id="{DB787C68-0A00-3BBF-5C72-BD4AA2A7F98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9199293"/>
              </p:ext>
            </p:extLst>
          </p:nvPr>
        </p:nvGraphicFramePr>
        <p:xfrm>
          <a:off x="182173" y="759159"/>
          <a:ext cx="1779977" cy="18195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10" imgW="1143618" imgH="1167833" progId="Visio.Drawing.11">
                  <p:embed/>
                </p:oleObj>
              </mc:Choice>
              <mc:Fallback>
                <p:oleObj name="Visio" r:id="rId10" imgW="1143618" imgH="1167833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2173" y="759159"/>
                        <a:ext cx="1779977" cy="1819532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对象 21">
            <a:extLst>
              <a:ext uri="{FF2B5EF4-FFF2-40B4-BE49-F238E27FC236}">
                <a16:creationId xmlns:a16="http://schemas.microsoft.com/office/drawing/2014/main" id="{FA62D8EA-4727-07E8-07A2-E40AD0FD254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35961355"/>
              </p:ext>
            </p:extLst>
          </p:nvPr>
        </p:nvGraphicFramePr>
        <p:xfrm>
          <a:off x="175075" y="777084"/>
          <a:ext cx="1958172" cy="17836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12" imgW="1278924" imgH="1167833" progId="Visio.Drawing.11">
                  <p:embed/>
                </p:oleObj>
              </mc:Choice>
              <mc:Fallback>
                <p:oleObj name="Visio" r:id="rId12" imgW="1278924" imgH="1167833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075" y="777084"/>
                        <a:ext cx="1958172" cy="1783681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10">
            <a:extLst>
              <a:ext uri="{FF2B5EF4-FFF2-40B4-BE49-F238E27FC236}">
                <a16:creationId xmlns:a16="http://schemas.microsoft.com/office/drawing/2014/main" id="{992A979D-693D-34C3-A5D5-6F0EA34F965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84763210"/>
              </p:ext>
            </p:extLst>
          </p:nvPr>
        </p:nvGraphicFramePr>
        <p:xfrm>
          <a:off x="2312988" y="4027550"/>
          <a:ext cx="1641475" cy="650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4" imgW="1155600" imgH="457200" progId="Equation.DSMT4">
                  <p:embed/>
                </p:oleObj>
              </mc:Choice>
              <mc:Fallback>
                <p:oleObj name="Equation" r:id="rId14" imgW="1155600" imgH="457200" progId="Equation.DSMT4">
                  <p:embed/>
                  <p:pic>
                    <p:nvPicPr>
                      <p:cNvPr id="5" name="Object 10">
                        <a:extLst>
                          <a:ext uri="{FF2B5EF4-FFF2-40B4-BE49-F238E27FC236}">
                            <a16:creationId xmlns:a16="http://schemas.microsoft.com/office/drawing/2014/main" id="{6268C9D9-3ECF-9DFC-2111-AD9D36E683C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12988" y="4027550"/>
                        <a:ext cx="1641475" cy="650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Line 12">
            <a:extLst>
              <a:ext uri="{FF2B5EF4-FFF2-40B4-BE49-F238E27FC236}">
                <a16:creationId xmlns:a16="http://schemas.microsoft.com/office/drawing/2014/main" id="{BFDB1448-192A-AC13-AC7B-2BFDF1349086}"/>
              </a:ext>
            </a:extLst>
          </p:cNvPr>
          <p:cNvSpPr>
            <a:spLocks noChangeShapeType="1"/>
          </p:cNvSpPr>
          <p:nvPr/>
        </p:nvSpPr>
        <p:spPr bwMode="auto">
          <a:xfrm>
            <a:off x="4742889" y="2424278"/>
            <a:ext cx="306408" cy="390174"/>
          </a:xfrm>
          <a:prstGeom prst="line">
            <a:avLst/>
          </a:prstGeom>
          <a:noFill/>
          <a:ln w="38100">
            <a:solidFill>
              <a:schemeClr val="accent3">
                <a:lumMod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1949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500"/>
                            </p:stCondLst>
                            <p:childTnLst>
                              <p:par>
                                <p:cTn id="4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000"/>
                            </p:stCondLst>
                            <p:childTnLst>
                              <p:par>
                                <p:cTn id="50" presetID="22" presetClass="entr" presetSubtype="1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5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2500"/>
                            </p:stCondLst>
                            <p:childTnLst>
                              <p:par>
                                <p:cTn id="6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3000"/>
                            </p:stCondLst>
                            <p:childTnLst>
                              <p:par>
                                <p:cTn id="67" presetID="22" presetClass="entr" presetSubtype="1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对象 2">
            <a:extLst>
              <a:ext uri="{FF2B5EF4-FFF2-40B4-BE49-F238E27FC236}">
                <a16:creationId xmlns:a16="http://schemas.microsoft.com/office/drawing/2014/main" id="{E244D085-9DFF-B3D5-E5E2-441D5BC8674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54822593"/>
              </p:ext>
            </p:extLst>
          </p:nvPr>
        </p:nvGraphicFramePr>
        <p:xfrm>
          <a:off x="275897" y="1008993"/>
          <a:ext cx="2432050" cy="1924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2429956" imgH="1924882" progId="Visio.Drawing.11">
                  <p:embed/>
                </p:oleObj>
              </mc:Choice>
              <mc:Fallback>
                <p:oleObj name="Visio" r:id="rId2" imgW="2429956" imgH="1924882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5897" y="1008993"/>
                        <a:ext cx="2432050" cy="19240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2" name="组合 11">
            <a:extLst>
              <a:ext uri="{FF2B5EF4-FFF2-40B4-BE49-F238E27FC236}">
                <a16:creationId xmlns:a16="http://schemas.microsoft.com/office/drawing/2014/main" id="{E492D634-E347-365C-9C72-8B116DAD0D3E}"/>
              </a:ext>
            </a:extLst>
          </p:cNvPr>
          <p:cNvGrpSpPr/>
          <p:nvPr/>
        </p:nvGrpSpPr>
        <p:grpSpPr>
          <a:xfrm>
            <a:off x="2727474" y="2597800"/>
            <a:ext cx="3708581" cy="2161525"/>
            <a:chOff x="2727474" y="2597800"/>
            <a:chExt cx="3708581" cy="2161525"/>
          </a:xfrm>
        </p:grpSpPr>
        <p:sp>
          <p:nvSpPr>
            <p:cNvPr id="5" name="Rectangle 25">
              <a:extLst>
                <a:ext uri="{FF2B5EF4-FFF2-40B4-BE49-F238E27FC236}">
                  <a16:creationId xmlns:a16="http://schemas.microsoft.com/office/drawing/2014/main" id="{A3D630F6-858A-FCE8-F48C-F88903C423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10075" y="2597800"/>
              <a:ext cx="3125980" cy="3825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15000"/>
                </a:lnSpc>
                <a:spcBef>
                  <a:spcPct val="0"/>
                </a:spcBef>
                <a:buNone/>
              </a:pPr>
              <a:r>
                <a:rPr lang="en-US" altLang="zh-CN" sz="1800" b="1" dirty="0">
                  <a:solidFill>
                    <a:srgbClr val="FF0000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2) </a:t>
              </a:r>
              <a:r>
                <a:rPr lang="zh-CN" altLang="en-US" sz="1800" b="1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交流信号的放大</a:t>
              </a:r>
            </a:p>
          </p:txBody>
        </p:sp>
        <p:graphicFrame>
          <p:nvGraphicFramePr>
            <p:cNvPr id="7" name="对象 6">
              <a:extLst>
                <a:ext uri="{FF2B5EF4-FFF2-40B4-BE49-F238E27FC236}">
                  <a16:creationId xmlns:a16="http://schemas.microsoft.com/office/drawing/2014/main" id="{7D5FA497-27F2-FCE7-C05B-CC2731896801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985507449"/>
                </p:ext>
              </p:extLst>
            </p:nvPr>
          </p:nvGraphicFramePr>
          <p:xfrm>
            <a:off x="3030538" y="3192463"/>
            <a:ext cx="2805112" cy="15668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Visio" r:id="rId4" imgW="2798805" imgH="1566084" progId="Visio.Drawing.11">
                    <p:embed/>
                  </p:oleObj>
                </mc:Choice>
                <mc:Fallback>
                  <p:oleObj name="Visio" r:id="rId4" imgW="2798805" imgH="1566084" progId="Visio.Drawing.11">
                    <p:embed/>
                    <p:pic>
                      <p:nvPicPr>
                        <p:cNvPr id="3" name="对象 2">
                          <a:extLst>
                            <a:ext uri="{FF2B5EF4-FFF2-40B4-BE49-F238E27FC236}">
                              <a16:creationId xmlns:a16="http://schemas.microsoft.com/office/drawing/2014/main" id="{E244D085-9DFF-B3D5-E5E2-441D5BC8674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30538" y="3192463"/>
                          <a:ext cx="2805112" cy="156686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" name="Rectangle 25">
              <a:extLst>
                <a:ext uri="{FF2B5EF4-FFF2-40B4-BE49-F238E27FC236}">
                  <a16:creationId xmlns:a16="http://schemas.microsoft.com/office/drawing/2014/main" id="{6E5E26B9-3EAE-D1AB-5DF8-0A999A376B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27474" y="3313595"/>
              <a:ext cx="1425165" cy="3825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15000"/>
                </a:lnSpc>
                <a:spcBef>
                  <a:spcPct val="0"/>
                </a:spcBef>
                <a:buNone/>
              </a:pPr>
              <a:r>
                <a:rPr lang="zh-CN" altLang="en-US" sz="1800" b="1" dirty="0">
                  <a:solidFill>
                    <a:srgbClr val="C00000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交流通路</a:t>
              </a:r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E6EBBE62-1E19-F47E-7C7A-74A8A28E9009}"/>
              </a:ext>
            </a:extLst>
          </p:cNvPr>
          <p:cNvGrpSpPr/>
          <p:nvPr/>
        </p:nvGrpSpPr>
        <p:grpSpPr>
          <a:xfrm>
            <a:off x="3341854" y="817722"/>
            <a:ext cx="3352221" cy="1818603"/>
            <a:chOff x="3341854" y="817722"/>
            <a:chExt cx="3352221" cy="1818603"/>
          </a:xfrm>
        </p:grpSpPr>
        <p:sp>
          <p:nvSpPr>
            <p:cNvPr id="4" name="Rectangle 25">
              <a:extLst>
                <a:ext uri="{FF2B5EF4-FFF2-40B4-BE49-F238E27FC236}">
                  <a16:creationId xmlns:a16="http://schemas.microsoft.com/office/drawing/2014/main" id="{BBF1C1EE-1493-6F51-5D2F-E03D4A1C0F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41854" y="817722"/>
              <a:ext cx="2014301" cy="3825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15000"/>
                </a:lnSpc>
                <a:spcBef>
                  <a:spcPct val="0"/>
                </a:spcBef>
                <a:buNone/>
              </a:pPr>
              <a:r>
                <a:rPr lang="en-US" altLang="zh-CN" sz="1800" b="1" dirty="0">
                  <a:solidFill>
                    <a:srgbClr val="FF0000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1) </a:t>
              </a:r>
              <a:r>
                <a:rPr lang="zh-CN" altLang="en-US" sz="1800" b="1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静态工作点</a:t>
              </a:r>
            </a:p>
          </p:txBody>
        </p:sp>
        <p:graphicFrame>
          <p:nvGraphicFramePr>
            <p:cNvPr id="6" name="对象 5">
              <a:extLst>
                <a:ext uri="{FF2B5EF4-FFF2-40B4-BE49-F238E27FC236}">
                  <a16:creationId xmlns:a16="http://schemas.microsoft.com/office/drawing/2014/main" id="{BB9807EC-754D-F36E-1480-38B076AD7DF0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645732828"/>
                </p:ext>
              </p:extLst>
            </p:nvPr>
          </p:nvGraphicFramePr>
          <p:xfrm>
            <a:off x="5052600" y="898012"/>
            <a:ext cx="1641475" cy="17383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Visio" r:id="rId6" imgW="1636652" imgH="1737824" progId="Visio.Drawing.11">
                    <p:embed/>
                  </p:oleObj>
                </mc:Choice>
                <mc:Fallback>
                  <p:oleObj name="Visio" r:id="rId6" imgW="1636652" imgH="1737824" progId="Visio.Drawing.11">
                    <p:embed/>
                    <p:pic>
                      <p:nvPicPr>
                        <p:cNvPr id="3" name="对象 2">
                          <a:extLst>
                            <a:ext uri="{FF2B5EF4-FFF2-40B4-BE49-F238E27FC236}">
                              <a16:creationId xmlns:a16="http://schemas.microsoft.com/office/drawing/2014/main" id="{E244D085-9DFF-B3D5-E5E2-441D5BC8674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052600" y="898012"/>
                          <a:ext cx="1641475" cy="173831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" name="Rectangle 25">
              <a:extLst>
                <a:ext uri="{FF2B5EF4-FFF2-40B4-BE49-F238E27FC236}">
                  <a16:creationId xmlns:a16="http://schemas.microsoft.com/office/drawing/2014/main" id="{0795AC3E-4574-2551-133D-A35EAED6D7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59620" y="1821959"/>
              <a:ext cx="1425165" cy="3825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15000"/>
                </a:lnSpc>
                <a:spcBef>
                  <a:spcPct val="0"/>
                </a:spcBef>
                <a:buNone/>
              </a:pPr>
              <a:r>
                <a:rPr lang="zh-CN" altLang="en-US" sz="1800" b="1" dirty="0">
                  <a:solidFill>
                    <a:srgbClr val="C00000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直流通路</a:t>
              </a:r>
            </a:p>
          </p:txBody>
        </p:sp>
      </p:grp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5C8ED50C-69FA-E982-22F1-9C0A6524D368}"/>
              </a:ext>
            </a:extLst>
          </p:cNvPr>
          <p:cNvSpPr/>
          <p:nvPr/>
        </p:nvSpPr>
        <p:spPr>
          <a:xfrm>
            <a:off x="3902005" y="3229902"/>
            <a:ext cx="908132" cy="947959"/>
          </a:xfrm>
          <a:prstGeom prst="roundRect">
            <a:avLst/>
          </a:prstGeom>
          <a:solidFill>
            <a:schemeClr val="accent5">
              <a:lumMod val="20000"/>
              <a:lumOff val="8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Rectangle 25">
            <a:extLst>
              <a:ext uri="{FF2B5EF4-FFF2-40B4-BE49-F238E27FC236}">
                <a16:creationId xmlns:a16="http://schemas.microsoft.com/office/drawing/2014/main" id="{E4DD3197-0DBC-C303-957D-6583C7B7EF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0299" y="2971284"/>
            <a:ext cx="2551387" cy="3825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15000"/>
              </a:lnSpc>
              <a:spcBef>
                <a:spcPct val="0"/>
              </a:spcBef>
              <a:buNone/>
            </a:pPr>
            <a:r>
              <a:rPr lang="zh-CN" altLang="en-US" sz="1800" b="1" dirty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晶体管的微变等效电路</a:t>
            </a:r>
          </a:p>
        </p:txBody>
      </p:sp>
      <p:graphicFrame>
        <p:nvGraphicFramePr>
          <p:cNvPr id="13" name="对象 12">
            <a:extLst>
              <a:ext uri="{FF2B5EF4-FFF2-40B4-BE49-F238E27FC236}">
                <a16:creationId xmlns:a16="http://schemas.microsoft.com/office/drawing/2014/main" id="{15855F87-8029-9A0A-6FFD-5D35729AA82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30904413"/>
              </p:ext>
            </p:extLst>
          </p:nvPr>
        </p:nvGraphicFramePr>
        <p:xfrm>
          <a:off x="6707117" y="3539359"/>
          <a:ext cx="1435100" cy="1111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8" imgW="1431839" imgH="1110277" progId="Visio.Drawing.11">
                  <p:embed/>
                </p:oleObj>
              </mc:Choice>
              <mc:Fallback>
                <p:oleObj name="Visio" r:id="rId8" imgW="1431839" imgH="1110277" progId="Visio.Drawing.11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07117" y="3539359"/>
                        <a:ext cx="1435100" cy="11112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89780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5">
            <a:extLst>
              <a:ext uri="{FF2B5EF4-FFF2-40B4-BE49-F238E27FC236}">
                <a16:creationId xmlns:a16="http://schemas.microsoft.com/office/drawing/2014/main" id="{30990D08-9728-8135-D4F1-D7600040A1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933" y="742208"/>
            <a:ext cx="1569214" cy="3825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15000"/>
              </a:lnSpc>
              <a:spcBef>
                <a:spcPct val="0"/>
              </a:spcBef>
              <a:buNone/>
            </a:pPr>
            <a:r>
              <a:rPr lang="en-US" altLang="zh-CN" sz="18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3</a:t>
            </a:r>
            <a:r>
              <a:rPr lang="zh-CN" altLang="en-US" sz="18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lang="zh-CN" altLang="en-US" sz="1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受控电源</a:t>
            </a:r>
          </a:p>
        </p:txBody>
      </p:sp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6D6FDEC8-54B6-7DA1-07B1-FEF26C7F72A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11870510"/>
              </p:ext>
            </p:extLst>
          </p:nvPr>
        </p:nvGraphicFramePr>
        <p:xfrm>
          <a:off x="936315" y="1223154"/>
          <a:ext cx="3996498" cy="31058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3278865" imgH="2548252" progId="Visio.Drawing.11">
                  <p:embed/>
                </p:oleObj>
              </mc:Choice>
              <mc:Fallback>
                <p:oleObj name="Visio" r:id="rId2" imgW="3278865" imgH="2548252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36315" y="1223154"/>
                        <a:ext cx="3996498" cy="310580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10">
            <a:extLst>
              <a:ext uri="{FF2B5EF4-FFF2-40B4-BE49-F238E27FC236}">
                <a16:creationId xmlns:a16="http://schemas.microsoft.com/office/drawing/2014/main" id="{92D1C8E1-C738-5EC2-5079-4C4D77AEBFC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32298871"/>
              </p:ext>
            </p:extLst>
          </p:nvPr>
        </p:nvGraphicFramePr>
        <p:xfrm>
          <a:off x="211368" y="1659138"/>
          <a:ext cx="649288" cy="612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457200" imgH="431640" progId="Equation.DSMT4">
                  <p:embed/>
                </p:oleObj>
              </mc:Choice>
              <mc:Fallback>
                <p:oleObj name="Equation" r:id="rId4" imgW="457200" imgH="431640" progId="Equation.DSMT4">
                  <p:embed/>
                  <p:pic>
                    <p:nvPicPr>
                      <p:cNvPr id="23" name="Object 10">
                        <a:extLst>
                          <a:ext uri="{FF2B5EF4-FFF2-40B4-BE49-F238E27FC236}">
                            <a16:creationId xmlns:a16="http://schemas.microsoft.com/office/drawing/2014/main" id="{20CDE620-0228-67D4-180E-F92D18828B2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1368" y="1659138"/>
                        <a:ext cx="649288" cy="612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10">
            <a:extLst>
              <a:ext uri="{FF2B5EF4-FFF2-40B4-BE49-F238E27FC236}">
                <a16:creationId xmlns:a16="http://schemas.microsoft.com/office/drawing/2014/main" id="{2C59A8AF-428D-8D87-FAF2-EB9C1818BBB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71788822"/>
              </p:ext>
            </p:extLst>
          </p:nvPr>
        </p:nvGraphicFramePr>
        <p:xfrm>
          <a:off x="219142" y="3143232"/>
          <a:ext cx="631825" cy="612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444240" imgH="431640" progId="Equation.DSMT4">
                  <p:embed/>
                </p:oleObj>
              </mc:Choice>
              <mc:Fallback>
                <p:oleObj name="Equation" r:id="rId6" imgW="444240" imgH="431640" progId="Equation.DSMT4">
                  <p:embed/>
                  <p:pic>
                    <p:nvPicPr>
                      <p:cNvPr id="6" name="Object 10">
                        <a:extLst>
                          <a:ext uri="{FF2B5EF4-FFF2-40B4-BE49-F238E27FC236}">
                            <a16:creationId xmlns:a16="http://schemas.microsoft.com/office/drawing/2014/main" id="{92D1C8E1-C738-5EC2-5079-4C4D77AEBFC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9142" y="3143232"/>
                        <a:ext cx="631825" cy="612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10">
            <a:extLst>
              <a:ext uri="{FF2B5EF4-FFF2-40B4-BE49-F238E27FC236}">
                <a16:creationId xmlns:a16="http://schemas.microsoft.com/office/drawing/2014/main" id="{550E7DA2-44BE-9140-3EED-ED7DC863330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6354630"/>
              </p:ext>
            </p:extLst>
          </p:nvPr>
        </p:nvGraphicFramePr>
        <p:xfrm>
          <a:off x="4891052" y="1658919"/>
          <a:ext cx="612775" cy="612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431640" imgH="431640" progId="Equation.DSMT4">
                  <p:embed/>
                </p:oleObj>
              </mc:Choice>
              <mc:Fallback>
                <p:oleObj name="Equation" r:id="rId8" imgW="431640" imgH="431640" progId="Equation.DSMT4">
                  <p:embed/>
                  <p:pic>
                    <p:nvPicPr>
                      <p:cNvPr id="6" name="Object 10">
                        <a:extLst>
                          <a:ext uri="{FF2B5EF4-FFF2-40B4-BE49-F238E27FC236}">
                            <a16:creationId xmlns:a16="http://schemas.microsoft.com/office/drawing/2014/main" id="{92D1C8E1-C738-5EC2-5079-4C4D77AEBFC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91052" y="1658919"/>
                        <a:ext cx="612775" cy="612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10">
            <a:extLst>
              <a:ext uri="{FF2B5EF4-FFF2-40B4-BE49-F238E27FC236}">
                <a16:creationId xmlns:a16="http://schemas.microsoft.com/office/drawing/2014/main" id="{01FDB8F3-83A2-8423-BCCF-95CF09828FC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07539811"/>
              </p:ext>
            </p:extLst>
          </p:nvPr>
        </p:nvGraphicFramePr>
        <p:xfrm>
          <a:off x="4887877" y="3143232"/>
          <a:ext cx="614362" cy="612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431640" imgH="431640" progId="Equation.DSMT4">
                  <p:embed/>
                </p:oleObj>
              </mc:Choice>
              <mc:Fallback>
                <p:oleObj name="Equation" r:id="rId10" imgW="431640" imgH="431640" progId="Equation.DSMT4">
                  <p:embed/>
                  <p:pic>
                    <p:nvPicPr>
                      <p:cNvPr id="7" name="Object 10">
                        <a:extLst>
                          <a:ext uri="{FF2B5EF4-FFF2-40B4-BE49-F238E27FC236}">
                            <a16:creationId xmlns:a16="http://schemas.microsoft.com/office/drawing/2014/main" id="{2C59A8AF-428D-8D87-FAF2-EB9C1818BBB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87877" y="3143232"/>
                        <a:ext cx="614362" cy="612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EBEBABD8-8BBC-8CB7-7A04-C015E6473C9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94803229"/>
              </p:ext>
            </p:extLst>
          </p:nvPr>
        </p:nvGraphicFramePr>
        <p:xfrm>
          <a:off x="7053943" y="691645"/>
          <a:ext cx="1823370" cy="15042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12" imgW="1521735" imgH="1253239" progId="Visio.Drawing.11">
                  <p:embed/>
                </p:oleObj>
              </mc:Choice>
              <mc:Fallback>
                <p:oleObj name="Visio" r:id="rId12" imgW="1521735" imgH="1253239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53943" y="691645"/>
                        <a:ext cx="1823370" cy="150428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1F3DB3EA-8397-AE56-3B1B-47E0AE34FDD5}"/>
              </a:ext>
            </a:extLst>
          </p:cNvPr>
          <p:cNvCxnSpPr/>
          <p:nvPr/>
        </p:nvCxnSpPr>
        <p:spPr>
          <a:xfrm>
            <a:off x="5642149" y="572756"/>
            <a:ext cx="0" cy="4391130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99DD0FE2-2ABE-AB0E-B83B-178189806D1A}"/>
              </a:ext>
            </a:extLst>
          </p:cNvPr>
          <p:cNvSpPr txBox="1"/>
          <p:nvPr/>
        </p:nvSpPr>
        <p:spPr>
          <a:xfrm>
            <a:off x="5953682" y="902457"/>
            <a:ext cx="124009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例：</a:t>
            </a: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求</a:t>
            </a:r>
            <a:r>
              <a:rPr lang="zh-CN" altLang="en-US" sz="1800" b="1" dirty="0">
                <a:latin typeface="楷体" panose="02010609060101010101" pitchFamily="49" charset="-122"/>
                <a:ea typeface="楷体" panose="02010609060101010101" pitchFamily="49" charset="-122"/>
              </a:rPr>
              <a:t>两个受控电源各自发出的功率</a:t>
            </a:r>
            <a:endParaRPr lang="zh-CN" altLang="en-US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graphicFrame>
        <p:nvGraphicFramePr>
          <p:cNvPr id="14" name="Object 10">
            <a:extLst>
              <a:ext uri="{FF2B5EF4-FFF2-40B4-BE49-F238E27FC236}">
                <a16:creationId xmlns:a16="http://schemas.microsoft.com/office/drawing/2014/main" id="{2B937B19-42AF-CE6C-AB5F-57B33CA467D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64183289"/>
              </p:ext>
            </p:extLst>
          </p:nvPr>
        </p:nvGraphicFramePr>
        <p:xfrm>
          <a:off x="6079127" y="2471435"/>
          <a:ext cx="920750" cy="325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4" imgW="647640" imgH="228600" progId="Equation.DSMT4">
                  <p:embed/>
                </p:oleObj>
              </mc:Choice>
              <mc:Fallback>
                <p:oleObj name="Equation" r:id="rId14" imgW="647640" imgH="228600" progId="Equation.DSMT4">
                  <p:embed/>
                  <p:pic>
                    <p:nvPicPr>
                      <p:cNvPr id="9" name="Object 10">
                        <a:extLst>
                          <a:ext uri="{FF2B5EF4-FFF2-40B4-BE49-F238E27FC236}">
                            <a16:creationId xmlns:a16="http://schemas.microsoft.com/office/drawing/2014/main" id="{01FDB8F3-83A2-8423-BCCF-95CF09828FC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79127" y="2471435"/>
                        <a:ext cx="920750" cy="3254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0">
            <a:extLst>
              <a:ext uri="{FF2B5EF4-FFF2-40B4-BE49-F238E27FC236}">
                <a16:creationId xmlns:a16="http://schemas.microsoft.com/office/drawing/2014/main" id="{56A37540-7970-26DD-8644-737C2A784B0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03907985"/>
              </p:ext>
            </p:extLst>
          </p:nvPr>
        </p:nvGraphicFramePr>
        <p:xfrm>
          <a:off x="7368043" y="2471714"/>
          <a:ext cx="830262" cy="325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6" imgW="583920" imgH="228600" progId="Equation.DSMT4">
                  <p:embed/>
                </p:oleObj>
              </mc:Choice>
              <mc:Fallback>
                <p:oleObj name="Equation" r:id="rId16" imgW="583920" imgH="228600" progId="Equation.DSMT4">
                  <p:embed/>
                  <p:pic>
                    <p:nvPicPr>
                      <p:cNvPr id="14" name="Object 10">
                        <a:extLst>
                          <a:ext uri="{FF2B5EF4-FFF2-40B4-BE49-F238E27FC236}">
                            <a16:creationId xmlns:a16="http://schemas.microsoft.com/office/drawing/2014/main" id="{2B937B19-42AF-CE6C-AB5F-57B33CA467D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68043" y="2471714"/>
                        <a:ext cx="830262" cy="3254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0">
            <a:extLst>
              <a:ext uri="{FF2B5EF4-FFF2-40B4-BE49-F238E27FC236}">
                <a16:creationId xmlns:a16="http://schemas.microsoft.com/office/drawing/2014/main" id="{498F3DC6-82EA-1D4F-CC52-A9551BE415C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34155686"/>
              </p:ext>
            </p:extLst>
          </p:nvPr>
        </p:nvGraphicFramePr>
        <p:xfrm>
          <a:off x="6079127" y="2899273"/>
          <a:ext cx="1408113" cy="325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8" imgW="990360" imgH="228600" progId="Equation.DSMT4">
                  <p:embed/>
                </p:oleObj>
              </mc:Choice>
              <mc:Fallback>
                <p:oleObj name="Equation" r:id="rId18" imgW="990360" imgH="228600" progId="Equation.DSMT4">
                  <p:embed/>
                  <p:pic>
                    <p:nvPicPr>
                      <p:cNvPr id="15" name="Object 10">
                        <a:extLst>
                          <a:ext uri="{FF2B5EF4-FFF2-40B4-BE49-F238E27FC236}">
                            <a16:creationId xmlns:a16="http://schemas.microsoft.com/office/drawing/2014/main" id="{56A37540-7970-26DD-8644-737C2A784B0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79127" y="2899273"/>
                        <a:ext cx="1408113" cy="3254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0">
            <a:extLst>
              <a:ext uri="{FF2B5EF4-FFF2-40B4-BE49-F238E27FC236}">
                <a16:creationId xmlns:a16="http://schemas.microsoft.com/office/drawing/2014/main" id="{5890CEB5-EE99-57DC-D322-1B0A2EBC3A8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03839309"/>
              </p:ext>
            </p:extLst>
          </p:nvPr>
        </p:nvGraphicFramePr>
        <p:xfrm>
          <a:off x="6079127" y="3296402"/>
          <a:ext cx="1858962" cy="325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0" imgW="1307880" imgH="228600" progId="Equation.DSMT4">
                  <p:embed/>
                </p:oleObj>
              </mc:Choice>
              <mc:Fallback>
                <p:oleObj name="Equation" r:id="rId20" imgW="1307880" imgH="228600" progId="Equation.DSMT4">
                  <p:embed/>
                  <p:pic>
                    <p:nvPicPr>
                      <p:cNvPr id="16" name="Object 10">
                        <a:extLst>
                          <a:ext uri="{FF2B5EF4-FFF2-40B4-BE49-F238E27FC236}">
                            <a16:creationId xmlns:a16="http://schemas.microsoft.com/office/drawing/2014/main" id="{498F3DC6-82EA-1D4F-CC52-A9551BE415C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79127" y="3296402"/>
                        <a:ext cx="1858962" cy="3254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10">
            <a:extLst>
              <a:ext uri="{FF2B5EF4-FFF2-40B4-BE49-F238E27FC236}">
                <a16:creationId xmlns:a16="http://schemas.microsoft.com/office/drawing/2014/main" id="{BA98BB8B-1C5C-BDB7-26B6-7636895DB49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1364197"/>
              </p:ext>
            </p:extLst>
          </p:nvPr>
        </p:nvGraphicFramePr>
        <p:xfrm>
          <a:off x="6079127" y="3767138"/>
          <a:ext cx="2292350" cy="325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2" imgW="1612800" imgH="228600" progId="Equation.DSMT4">
                  <p:embed/>
                </p:oleObj>
              </mc:Choice>
              <mc:Fallback>
                <p:oleObj name="Equation" r:id="rId22" imgW="1612800" imgH="228600" progId="Equation.DSMT4">
                  <p:embed/>
                  <p:pic>
                    <p:nvPicPr>
                      <p:cNvPr id="17" name="Object 10">
                        <a:extLst>
                          <a:ext uri="{FF2B5EF4-FFF2-40B4-BE49-F238E27FC236}">
                            <a16:creationId xmlns:a16="http://schemas.microsoft.com/office/drawing/2014/main" id="{5890CEB5-EE99-57DC-D322-1B0A2EBC3A8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79127" y="3767138"/>
                        <a:ext cx="2292350" cy="3254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10">
            <a:extLst>
              <a:ext uri="{FF2B5EF4-FFF2-40B4-BE49-F238E27FC236}">
                <a16:creationId xmlns:a16="http://schemas.microsoft.com/office/drawing/2014/main" id="{99819A59-BC76-4278-C3DC-92B8A99E1BB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40499951"/>
              </p:ext>
            </p:extLst>
          </p:nvPr>
        </p:nvGraphicFramePr>
        <p:xfrm>
          <a:off x="6079127" y="4238745"/>
          <a:ext cx="1966913" cy="325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4" imgW="1384200" imgH="228600" progId="Equation.DSMT4">
                  <p:embed/>
                </p:oleObj>
              </mc:Choice>
              <mc:Fallback>
                <p:oleObj name="Equation" r:id="rId24" imgW="1384200" imgH="228600" progId="Equation.DSMT4">
                  <p:embed/>
                  <p:pic>
                    <p:nvPicPr>
                      <p:cNvPr id="18" name="Object 10">
                        <a:extLst>
                          <a:ext uri="{FF2B5EF4-FFF2-40B4-BE49-F238E27FC236}">
                            <a16:creationId xmlns:a16="http://schemas.microsoft.com/office/drawing/2014/main" id="{BA98BB8B-1C5C-BDB7-26B6-7636895DB49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79127" y="4238745"/>
                        <a:ext cx="1966913" cy="3254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83958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对象 2">
            <a:extLst>
              <a:ext uri="{FF2B5EF4-FFF2-40B4-BE49-F238E27FC236}">
                <a16:creationId xmlns:a16="http://schemas.microsoft.com/office/drawing/2014/main" id="{555F709F-03E1-60B7-1053-3B7FC854BA4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2002953"/>
              </p:ext>
            </p:extLst>
          </p:nvPr>
        </p:nvGraphicFramePr>
        <p:xfrm>
          <a:off x="654964" y="1149204"/>
          <a:ext cx="2082800" cy="1231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2083349" imgH="1232351" progId="Visio.Drawing.11">
                  <p:embed/>
                </p:oleObj>
              </mc:Choice>
              <mc:Fallback>
                <p:oleObj name="Visio" r:id="rId2" imgW="2083349" imgH="1232351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4964" y="1149204"/>
                        <a:ext cx="2082800" cy="1231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25">
            <a:extLst>
              <a:ext uri="{FF2B5EF4-FFF2-40B4-BE49-F238E27FC236}">
                <a16:creationId xmlns:a16="http://schemas.microsoft.com/office/drawing/2014/main" id="{2E9D3154-E2B8-7CD3-FDEA-8F99A2D660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6175" y="727136"/>
            <a:ext cx="3482054" cy="3825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15000"/>
              </a:lnSpc>
              <a:spcBef>
                <a:spcPct val="0"/>
              </a:spcBef>
              <a:buNone/>
            </a:pPr>
            <a:r>
              <a:rPr lang="zh-CN" altLang="en-US" sz="18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例：</a:t>
            </a:r>
            <a:r>
              <a:rPr lang="zh-CN" altLang="en-US" sz="1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求图示电路的最简等效结构</a:t>
            </a:r>
          </a:p>
        </p:txBody>
      </p:sp>
      <p:sp>
        <p:nvSpPr>
          <p:cNvPr id="5" name="Rectangle 25">
            <a:extLst>
              <a:ext uri="{FF2B5EF4-FFF2-40B4-BE49-F238E27FC236}">
                <a16:creationId xmlns:a16="http://schemas.microsoft.com/office/drawing/2014/main" id="{6A3D5350-FE2C-9D25-B8BD-EF581928F8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2955" y="1216156"/>
            <a:ext cx="1159210" cy="3825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15000"/>
              </a:lnSpc>
              <a:spcBef>
                <a:spcPct val="0"/>
              </a:spcBef>
              <a:buNone/>
            </a:pPr>
            <a:r>
              <a:rPr lang="zh-CN" altLang="en-US" sz="18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方法一：</a:t>
            </a:r>
            <a:endParaRPr lang="zh-CN" altLang="en-US" sz="1800" b="1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A7D9F1A6-B602-5A4E-EC43-22A5FB54C037}"/>
              </a:ext>
            </a:extLst>
          </p:cNvPr>
          <p:cNvCxnSpPr>
            <a:cxnSpLocks/>
          </p:cNvCxnSpPr>
          <p:nvPr/>
        </p:nvCxnSpPr>
        <p:spPr>
          <a:xfrm flipH="1">
            <a:off x="2038448" y="1678005"/>
            <a:ext cx="129312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DCD8D4C1-BC28-4C7F-1FC2-2F681E7F090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71995632"/>
              </p:ext>
            </p:extLst>
          </p:nvPr>
        </p:nvGraphicFramePr>
        <p:xfrm>
          <a:off x="2103104" y="1717533"/>
          <a:ext cx="2794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79158" imgH="177646" progId="Equation.DSMT4">
                  <p:embed/>
                </p:oleObj>
              </mc:Choice>
              <mc:Fallback>
                <p:oleObj name="Equation" r:id="rId4" imgW="279158" imgH="177646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03104" y="1717533"/>
                        <a:ext cx="279400" cy="177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6" name="组合 15">
            <a:extLst>
              <a:ext uri="{FF2B5EF4-FFF2-40B4-BE49-F238E27FC236}">
                <a16:creationId xmlns:a16="http://schemas.microsoft.com/office/drawing/2014/main" id="{391BB0C7-E0FE-4E0C-1772-9682596B91A1}"/>
              </a:ext>
            </a:extLst>
          </p:cNvPr>
          <p:cNvGrpSpPr/>
          <p:nvPr/>
        </p:nvGrpSpPr>
        <p:grpSpPr>
          <a:xfrm>
            <a:off x="1542806" y="1164969"/>
            <a:ext cx="692150" cy="435356"/>
            <a:chOff x="1329970" y="1164969"/>
            <a:chExt cx="692150" cy="435356"/>
          </a:xfrm>
        </p:grpSpPr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F11BEAD4-5B44-92D9-8259-3A98B79D92EA}"/>
                </a:ext>
              </a:extLst>
            </p:cNvPr>
            <p:cNvSpPr/>
            <p:nvPr/>
          </p:nvSpPr>
          <p:spPr>
            <a:xfrm>
              <a:off x="1363717" y="1164969"/>
              <a:ext cx="517228" cy="3091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aphicFrame>
          <p:nvGraphicFramePr>
            <p:cNvPr id="12" name="对象 11">
              <a:extLst>
                <a:ext uri="{FF2B5EF4-FFF2-40B4-BE49-F238E27FC236}">
                  <a16:creationId xmlns:a16="http://schemas.microsoft.com/office/drawing/2014/main" id="{D2977A3B-9E9C-1163-AB05-F9B39240F698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202379545"/>
                </p:ext>
              </p:extLst>
            </p:nvPr>
          </p:nvGraphicFramePr>
          <p:xfrm>
            <a:off x="1329970" y="1270125"/>
            <a:ext cx="692150" cy="330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Visio" r:id="rId6" imgW="690434" imgH="327699" progId="Visio.Drawing.11">
                    <p:embed/>
                  </p:oleObj>
                </mc:Choice>
                <mc:Fallback>
                  <p:oleObj name="Visio" r:id="rId6" imgW="690434" imgH="327699" progId="Visio.Drawing.11">
                    <p:embed/>
                    <p:pic>
                      <p:nvPicPr>
                        <p:cNvPr id="0" name="Object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29970" y="1270125"/>
                          <a:ext cx="692150" cy="330200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8C87B1AE-56C7-48AD-3EF3-7F1CA89C0F5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23448857"/>
              </p:ext>
            </p:extLst>
          </p:nvPr>
        </p:nvGraphicFramePr>
        <p:xfrm>
          <a:off x="4085984" y="1167351"/>
          <a:ext cx="1192213" cy="1227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8" imgW="1190882" imgH="1232351" progId="Visio.Drawing.11">
                  <p:embed/>
                </p:oleObj>
              </mc:Choice>
              <mc:Fallback>
                <p:oleObj name="Visio" r:id="rId8" imgW="1190882" imgH="1232351" progId="Visio.Drawing.11">
                  <p:embed/>
                  <p:pic>
                    <p:nvPicPr>
                      <p:cNvPr id="3" name="对象 2">
                        <a:extLst>
                          <a:ext uri="{FF2B5EF4-FFF2-40B4-BE49-F238E27FC236}">
                            <a16:creationId xmlns:a16="http://schemas.microsoft.com/office/drawing/2014/main" id="{555F709F-03E1-60B7-1053-3B7FC854BA4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85984" y="1167351"/>
                        <a:ext cx="1192213" cy="12271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Rectangle 25">
            <a:extLst>
              <a:ext uri="{FF2B5EF4-FFF2-40B4-BE49-F238E27FC236}">
                <a16:creationId xmlns:a16="http://schemas.microsoft.com/office/drawing/2014/main" id="{6687B724-BFD4-2653-0B50-B596351AD0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506" y="2571750"/>
            <a:ext cx="1159210" cy="3825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15000"/>
              </a:lnSpc>
              <a:spcBef>
                <a:spcPct val="0"/>
              </a:spcBef>
              <a:buNone/>
            </a:pPr>
            <a:r>
              <a:rPr lang="zh-CN" altLang="en-US" sz="18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方法二：</a:t>
            </a:r>
            <a:endParaRPr lang="zh-CN" altLang="en-US" sz="1800" b="1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5931917D-196D-F197-466C-3BDC5547CF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73567879"/>
              </p:ext>
            </p:extLst>
          </p:nvPr>
        </p:nvGraphicFramePr>
        <p:xfrm>
          <a:off x="657225" y="2914650"/>
          <a:ext cx="2081213" cy="1106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10" imgW="2083349" imgH="1106099" progId="Visio.Drawing.11">
                  <p:embed/>
                </p:oleObj>
              </mc:Choice>
              <mc:Fallback>
                <p:oleObj name="Visio" r:id="rId10" imgW="2083349" imgH="1106099" progId="Visio.Drawing.11">
                  <p:embed/>
                  <p:pic>
                    <p:nvPicPr>
                      <p:cNvPr id="3" name="对象 2">
                        <a:extLst>
                          <a:ext uri="{FF2B5EF4-FFF2-40B4-BE49-F238E27FC236}">
                            <a16:creationId xmlns:a16="http://schemas.microsoft.com/office/drawing/2014/main" id="{555F709F-03E1-60B7-1053-3B7FC854BA4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7225" y="2914650"/>
                        <a:ext cx="2081213" cy="11064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10">
            <a:extLst>
              <a:ext uri="{FF2B5EF4-FFF2-40B4-BE49-F238E27FC236}">
                <a16:creationId xmlns:a16="http://schemas.microsoft.com/office/drawing/2014/main" id="{43229938-7EAB-D282-A154-3F9E78AB5F9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95152754"/>
              </p:ext>
            </p:extLst>
          </p:nvPr>
        </p:nvGraphicFramePr>
        <p:xfrm>
          <a:off x="717161" y="4237038"/>
          <a:ext cx="2924176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2057400" imgH="177480" progId="Equation.DSMT4">
                  <p:embed/>
                </p:oleObj>
              </mc:Choice>
              <mc:Fallback>
                <p:oleObj name="Equation" r:id="rId12" imgW="2057400" imgH="177480" progId="Equation.DSMT4">
                  <p:embed/>
                  <p:pic>
                    <p:nvPicPr>
                      <p:cNvPr id="16" name="Object 10">
                        <a:extLst>
                          <a:ext uri="{FF2B5EF4-FFF2-40B4-BE49-F238E27FC236}">
                            <a16:creationId xmlns:a16="http://schemas.microsoft.com/office/drawing/2014/main" id="{498F3DC6-82EA-1D4F-CC52-A9551BE415C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7161" y="4237038"/>
                        <a:ext cx="2924176" cy="254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对象 20">
            <a:extLst>
              <a:ext uri="{FF2B5EF4-FFF2-40B4-BE49-F238E27FC236}">
                <a16:creationId xmlns:a16="http://schemas.microsoft.com/office/drawing/2014/main" id="{973F87BD-E072-4281-6DCE-D73D073E382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95364449"/>
              </p:ext>
            </p:extLst>
          </p:nvPr>
        </p:nvGraphicFramePr>
        <p:xfrm>
          <a:off x="4085985" y="2768482"/>
          <a:ext cx="1192213" cy="1227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14" imgW="1190882" imgH="1232351" progId="Visio.Drawing.11">
                  <p:embed/>
                </p:oleObj>
              </mc:Choice>
              <mc:Fallback>
                <p:oleObj name="Visio" r:id="rId14" imgW="1190882" imgH="1232351" progId="Visio.Drawing.11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8C87B1AE-56C7-48AD-3EF3-7F1CA89C0F5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85985" y="2768482"/>
                        <a:ext cx="1192213" cy="12271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681B65DD-467E-AAC1-F48B-1810BFC893A5}"/>
              </a:ext>
            </a:extLst>
          </p:cNvPr>
          <p:cNvCxnSpPr/>
          <p:nvPr/>
        </p:nvCxnSpPr>
        <p:spPr>
          <a:xfrm>
            <a:off x="5502664" y="572917"/>
            <a:ext cx="0" cy="4391130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" name="对象 23">
            <a:extLst>
              <a:ext uri="{FF2B5EF4-FFF2-40B4-BE49-F238E27FC236}">
                <a16:creationId xmlns:a16="http://schemas.microsoft.com/office/drawing/2014/main" id="{6C5B34B9-151C-2B1D-7A01-9ACE22AD243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92592373"/>
              </p:ext>
            </p:extLst>
          </p:nvPr>
        </p:nvGraphicFramePr>
        <p:xfrm>
          <a:off x="6210625" y="1130171"/>
          <a:ext cx="2012950" cy="137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15" imgW="2009209" imgH="1379491" progId="Visio.Drawing.11">
                  <p:embed/>
                </p:oleObj>
              </mc:Choice>
              <mc:Fallback>
                <p:oleObj name="Visio" r:id="rId15" imgW="2009209" imgH="1379491" progId="Visio.Drawing.11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10625" y="1130171"/>
                        <a:ext cx="2012950" cy="13779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Rectangle 25">
            <a:extLst>
              <a:ext uri="{FF2B5EF4-FFF2-40B4-BE49-F238E27FC236}">
                <a16:creationId xmlns:a16="http://schemas.microsoft.com/office/drawing/2014/main" id="{32DBFC24-A16F-5B90-47D0-E05888602D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27130" y="734149"/>
            <a:ext cx="3257587" cy="3825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15000"/>
              </a:lnSpc>
              <a:spcBef>
                <a:spcPct val="0"/>
              </a:spcBef>
              <a:buNone/>
            </a:pPr>
            <a:r>
              <a:rPr lang="zh-CN" altLang="en-US" sz="18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练习：</a:t>
            </a:r>
            <a:r>
              <a:rPr lang="zh-CN" altLang="en-US" sz="1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求输入等效电阻 </a:t>
            </a:r>
            <a:r>
              <a:rPr lang="en-US" altLang="zh-CN" sz="1800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R</a:t>
            </a:r>
            <a:r>
              <a:rPr lang="en-US" altLang="zh-CN" sz="1800" i="1" baseline="-25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</a:t>
            </a:r>
            <a:endParaRPr lang="zh-CN" altLang="en-US" sz="1800" i="1" baseline="-250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60F1DDDA-E74F-E635-B1C9-549ADC8CCE5C}"/>
              </a:ext>
            </a:extLst>
          </p:cNvPr>
          <p:cNvCxnSpPr>
            <a:cxnSpLocks/>
          </p:cNvCxnSpPr>
          <p:nvPr/>
        </p:nvCxnSpPr>
        <p:spPr>
          <a:xfrm>
            <a:off x="7654431" y="1716024"/>
            <a:ext cx="129312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7" name="对象 26">
            <a:extLst>
              <a:ext uri="{FF2B5EF4-FFF2-40B4-BE49-F238E27FC236}">
                <a16:creationId xmlns:a16="http://schemas.microsoft.com/office/drawing/2014/main" id="{383A80D3-EE7F-5B71-2976-500843A7A64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23918569"/>
              </p:ext>
            </p:extLst>
          </p:nvPr>
        </p:nvGraphicFramePr>
        <p:xfrm>
          <a:off x="7645755" y="1501174"/>
          <a:ext cx="1905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190440" imgH="177480" progId="Equation.DSMT4">
                  <p:embed/>
                </p:oleObj>
              </mc:Choice>
              <mc:Fallback>
                <p:oleObj name="Equation" r:id="rId17" imgW="190440" imgH="177480" progId="Equation.DSMT4">
                  <p:embed/>
                  <p:pic>
                    <p:nvPicPr>
                      <p:cNvPr id="10" name="对象 9">
                        <a:extLst>
                          <a:ext uri="{FF2B5EF4-FFF2-40B4-BE49-F238E27FC236}">
                            <a16:creationId xmlns:a16="http://schemas.microsoft.com/office/drawing/2014/main" id="{DCD8D4C1-BC28-4C7F-1FC2-2F681E7F090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45755" y="1501174"/>
                        <a:ext cx="190500" cy="177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C9077070-182E-F75A-571B-28E39A7EE9D6}"/>
              </a:ext>
            </a:extLst>
          </p:cNvPr>
          <p:cNvSpPr/>
          <p:nvPr/>
        </p:nvSpPr>
        <p:spPr>
          <a:xfrm>
            <a:off x="7524427" y="1145669"/>
            <a:ext cx="780677" cy="814867"/>
          </a:xfrm>
          <a:prstGeom prst="round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29" name="对象 28">
            <a:extLst>
              <a:ext uri="{FF2B5EF4-FFF2-40B4-BE49-F238E27FC236}">
                <a16:creationId xmlns:a16="http://schemas.microsoft.com/office/drawing/2014/main" id="{D13AEABB-1370-ADEF-9EBD-6FBC0CE4B58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85978020"/>
              </p:ext>
            </p:extLst>
          </p:nvPr>
        </p:nvGraphicFramePr>
        <p:xfrm>
          <a:off x="6397625" y="2706162"/>
          <a:ext cx="1939925" cy="1096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19" imgW="1938775" imgH="1096352" progId="Visio.Drawing.11">
                  <p:embed/>
                </p:oleObj>
              </mc:Choice>
              <mc:Fallback>
                <p:oleObj name="Visio" r:id="rId19" imgW="1938775" imgH="1096352" progId="Visio.Drawing.11">
                  <p:embed/>
                  <p:pic>
                    <p:nvPicPr>
                      <p:cNvPr id="24" name="对象 23">
                        <a:extLst>
                          <a:ext uri="{FF2B5EF4-FFF2-40B4-BE49-F238E27FC236}">
                            <a16:creationId xmlns:a16="http://schemas.microsoft.com/office/drawing/2014/main" id="{6C5B34B9-151C-2B1D-7A01-9ACE22AD243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97625" y="2706162"/>
                        <a:ext cx="1939925" cy="10969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" name="矩形 29">
            <a:extLst>
              <a:ext uri="{FF2B5EF4-FFF2-40B4-BE49-F238E27FC236}">
                <a16:creationId xmlns:a16="http://schemas.microsoft.com/office/drawing/2014/main" id="{27D9EB62-853F-ACA1-6952-0E97D3E74ED3}"/>
              </a:ext>
            </a:extLst>
          </p:cNvPr>
          <p:cNvSpPr/>
          <p:nvPr/>
        </p:nvSpPr>
        <p:spPr>
          <a:xfrm>
            <a:off x="6941128" y="3034145"/>
            <a:ext cx="422864" cy="3629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31" name="Object 10">
            <a:extLst>
              <a:ext uri="{FF2B5EF4-FFF2-40B4-BE49-F238E27FC236}">
                <a16:creationId xmlns:a16="http://schemas.microsoft.com/office/drawing/2014/main" id="{CBE62A47-8AAF-E850-0AF0-D913DABF43D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0360156"/>
              </p:ext>
            </p:extLst>
          </p:nvPr>
        </p:nvGraphicFramePr>
        <p:xfrm>
          <a:off x="6437344" y="3946525"/>
          <a:ext cx="1786231" cy="7720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1" imgW="1358640" imgH="583920" progId="Equation.DSMT4">
                  <p:embed/>
                </p:oleObj>
              </mc:Choice>
              <mc:Fallback>
                <p:oleObj name="Equation" r:id="rId21" imgW="1358640" imgH="583920" progId="Equation.DSMT4">
                  <p:embed/>
                  <p:pic>
                    <p:nvPicPr>
                      <p:cNvPr id="20" name="Object 10">
                        <a:extLst>
                          <a:ext uri="{FF2B5EF4-FFF2-40B4-BE49-F238E27FC236}">
                            <a16:creationId xmlns:a16="http://schemas.microsoft.com/office/drawing/2014/main" id="{43229938-7EAB-D282-A154-3F9E78AB5F9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37344" y="3946525"/>
                        <a:ext cx="1786231" cy="77202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06409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500"/>
                            </p:stCondLst>
                            <p:childTnLst>
                              <p:par>
                                <p:cTn id="4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000"/>
                            </p:stCondLst>
                            <p:childTnLst>
                              <p:par>
                                <p:cTn id="5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500"/>
                            </p:stCondLst>
                            <p:childTnLst>
                              <p:par>
                                <p:cTn id="6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"/>
                            </p:stCondLst>
                            <p:childTnLst>
                              <p:par>
                                <p:cTn id="71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00"/>
                            </p:stCondLst>
                            <p:childTnLst>
                              <p:par>
                                <p:cTn id="8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00"/>
                            </p:stCondLst>
                            <p:childTnLst>
                              <p:par>
                                <p:cTn id="8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8" grpId="0"/>
      <p:bldP spid="25" grpId="0"/>
      <p:bldP spid="28" grpId="0" animBg="1"/>
      <p:bldP spid="30" grpId="0" animBg="1"/>
    </p:bldLst>
  </p:timing>
</p:sld>
</file>

<file path=ppt/theme/theme1.xml><?xml version="1.0" encoding="utf-8"?>
<a:theme xmlns:a="http://schemas.openxmlformats.org/drawingml/2006/main" name="2016-VI主题">
  <a:themeElements>
    <a:clrScheme name="VI统一色">
      <a:dk1>
        <a:srgbClr val="000000"/>
      </a:dk1>
      <a:lt1>
        <a:srgbClr val="FFFFFF"/>
      </a:lt1>
      <a:dk2>
        <a:srgbClr val="BD9F68"/>
      </a:dk2>
      <a:lt2>
        <a:srgbClr val="B5B5B6"/>
      </a:lt2>
      <a:accent1>
        <a:srgbClr val="C8161E"/>
      </a:accent1>
      <a:accent2>
        <a:srgbClr val="F08300"/>
      </a:accent2>
      <a:accent3>
        <a:srgbClr val="FDD000"/>
      </a:accent3>
      <a:accent4>
        <a:srgbClr val="338D27"/>
      </a:accent4>
      <a:accent5>
        <a:srgbClr val="0086D1"/>
      </a:accent5>
      <a:accent6>
        <a:srgbClr val="004098"/>
      </a:accent6>
      <a:hlink>
        <a:srgbClr val="B5B5B6"/>
      </a:hlink>
      <a:folHlink>
        <a:srgbClr val="BD9F68"/>
      </a:folHlink>
    </a:clrScheme>
    <a:fontScheme name="自定义 7">
      <a:majorFont>
        <a:latin typeface="等线"/>
        <a:ea typeface="等线"/>
        <a:cs typeface=""/>
      </a:majorFont>
      <a:minorFont>
        <a:latin typeface="等线 Light"/>
        <a:ea typeface="等线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2016-VI主题" id="{5AE3302E-EAD3-4AF6-9B05-44D5CA6E31FB}" vid="{55D1CDEE-FEEF-4D3E-ACCF-BFCE645E4B05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2016-VI主题</Template>
  <TotalTime>11689</TotalTime>
  <Words>110</Words>
  <Application>Microsoft Office PowerPoint</Application>
  <PresentationFormat>全屏显示(16:9)</PresentationFormat>
  <Paragraphs>30</Paragraphs>
  <Slides>9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9</vt:i4>
      </vt:variant>
    </vt:vector>
  </HeadingPairs>
  <TitlesOfParts>
    <vt:vector size="19" baseType="lpstr">
      <vt:lpstr>等线</vt:lpstr>
      <vt:lpstr>等线 Light</vt:lpstr>
      <vt:lpstr>楷体</vt:lpstr>
      <vt:lpstr>微软雅黑</vt:lpstr>
      <vt:lpstr>Arial</vt:lpstr>
      <vt:lpstr>Calibri</vt:lpstr>
      <vt:lpstr>Times New Roman</vt:lpstr>
      <vt:lpstr>2016-VI主题</vt:lpstr>
      <vt:lpstr>Visio</vt:lpstr>
      <vt:lpstr>Equation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微软中国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微软用户</dc:creator>
  <cp:lastModifiedBy>王 亮</cp:lastModifiedBy>
  <cp:revision>306</cp:revision>
  <dcterms:created xsi:type="dcterms:W3CDTF">2016-01-21T16:32:22Z</dcterms:created>
  <dcterms:modified xsi:type="dcterms:W3CDTF">2022-09-28T01:47:30Z</dcterms:modified>
</cp:coreProperties>
</file>